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49.xml" ContentType="application/vnd.openxmlformats-officedocument.presentationml.slide+xml"/>
  <Default Extension="bin" ContentType="application/vnd.openxmlformats-officedocument.presentationml.printerSettings"/>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slideLayouts/slideLayout36.xml" ContentType="application/vnd.openxmlformats-officedocument.presentationml.slideLayout+xml"/>
  <Override PartName="/ppt/slideLayouts/slideLayout55.xml" ContentType="application/vnd.openxmlformats-officedocument.presentationml.slideLayout+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Layouts/slideLayout24.xml" ContentType="application/vnd.openxmlformats-officedocument.presentationml.slideLayout+xml"/>
  <Override PartName="/ppt/theme/theme1.xml" ContentType="application/vnd.openxmlformats-officedocument.theme+xml"/>
  <Override PartName="/ppt/slideLayouts/slideLayout43.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Layouts/slideLayout28.xml" ContentType="application/vnd.openxmlformats-officedocument.presentationml.slideLayout+xml"/>
  <Override PartName="/ppt/slideLayouts/slideLayout47.xml" ContentType="application/vnd.openxmlformats-officedocument.presentationml.slideLayout+xml"/>
  <Override PartName="/ppt/slides/slide46.xml" ContentType="application/vnd.openxmlformats-officedocument.presentationml.slide+xml"/>
  <Default Extension="gif" ContentType="image/gif"/>
  <Override PartName="/ppt/slideLayouts/slideLayout14.xml" ContentType="application/vnd.openxmlformats-officedocument.presentationml.slideLayout+xml"/>
  <Override PartName="/ppt/slideLayouts/slideLayout33.xml" ContentType="application/vnd.openxmlformats-officedocument.presentationml.slideLayout+xml"/>
  <Override PartName="/ppt/slideLayouts/slideLayout52.xml" ContentType="application/vnd.openxmlformats-officedocument.presentationml.slideLayout+xml"/>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slideLayouts/slideLayout21.xml" ContentType="application/vnd.openxmlformats-officedocument.presentationml.slideLayout+xml"/>
  <Override PartName="/ppt/slideLayouts/slideLayout40.xml" ContentType="application/vnd.openxmlformats-officedocument.presentationml.slideLayout+xml"/>
  <Override PartName="/ppt/presProps.xml" ContentType="application/vnd.openxmlformats-officedocument.presentationml.presProps+xml"/>
  <Override PartName="/ppt/slideLayouts/slideLayout56.xml" ContentType="application/vnd.openxmlformats-officedocument.presentationml.slideLayout+xml"/>
  <Override PartName="/ppt/slideLayouts/slideLayout37.xml" ContentType="application/vnd.openxmlformats-officedocument.presentationml.slideLayout+xml"/>
  <Override PartName="/ppt/slideLayouts/slideLayout18.xml" ContentType="application/vnd.openxmlformats-officedocument.presentationml.slideLayout+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Layouts/slideLayout25.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30.xml" ContentType="application/vnd.openxmlformats-officedocument.presentationml.slideLayout+xml"/>
  <Override PartName="/docProps/core.xml" ContentType="application/vnd.openxmlformats-package.core-properties+xml"/>
  <Default Extension="jpeg" ContentType="image/jpeg"/>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47.xml" ContentType="application/vnd.openxmlformats-officedocument.presentationml.slide+xml"/>
  <Override PartName="/ppt/slideLayouts/slideLayout29.xml" ContentType="application/vnd.openxmlformats-officedocument.presentationml.slideLayout+xml"/>
  <Override PartName="/ppt/slideLayouts/slideLayout48.xml" ContentType="application/vnd.openxmlformats-officedocument.presentationml.slideLayout+xml"/>
  <Override PartName="/ppt/slides/slide31.xml" ContentType="application/vnd.openxmlformats-officedocument.presentationml.slide+xml"/>
  <Override PartName="/ppt/slideLayouts/slideLayout15.xml" ContentType="application/vnd.openxmlformats-officedocument.presentationml.slideLayout+xml"/>
  <Override PartName="/ppt/slideLayouts/slideLayout34.xml" ContentType="application/vnd.openxmlformats-officedocument.presentationml.slideLayout+xml"/>
  <Override PartName="/ppt/slideLayouts/slideLayout53.xml" ContentType="application/vnd.openxmlformats-officedocument.presentationml.slideLayout+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slideLayouts/slideLayout22.xml" ContentType="application/vnd.openxmlformats-officedocument.presentationml.slideLayout+xml"/>
  <Override PartName="/ppt/slideLayouts/slideLayout41.xml" ContentType="application/vnd.openxmlformats-officedocument.presentationml.slideLayout+xml"/>
  <Override PartName="/ppt/slideLayouts/slideLayout38.xml" ContentType="application/vnd.openxmlformats-officedocument.presentationml.slideLayout+xml"/>
  <Override PartName="/ppt/slideLayouts/slideLayout57.xml" ContentType="application/vnd.openxmlformats-officedocument.presentationml.slideLayout+xml"/>
  <Override PartName="/ppt/slideLayouts/slideLayout19.xml" ContentType="application/vnd.openxmlformats-officedocument.presentationml.slideLayout+xml"/>
  <Override PartName="/ppt/notesSlides/notesSlide4.xml" ContentType="application/vnd.openxmlformats-officedocument.presentationml.notesSlide+xml"/>
  <Override PartName="/ppt/slides/slide39.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Layouts/slideLayout26.xml" ContentType="application/vnd.openxmlformats-officedocument.presentationml.slideLayout+xml"/>
  <Override PartName="/ppt/slideLayouts/slideLayout45.xml" ContentType="application/vnd.openxmlformats-officedocument.presentationml.slideLayout+xml"/>
  <Default Extension="mp4" ContentType="video/unknown"/>
  <Override PartName="/ppt/media/media1.gif" ContentType="video/unknown"/>
  <Override PartName="/ppt/slideLayouts/slideLayout12.xml" ContentType="application/vnd.openxmlformats-officedocument.presentationml.slideLayout+xml"/>
  <Override PartName="/ppt/slideLayouts/slideLayout31.xml" ContentType="application/vnd.openxmlformats-officedocument.presentationml.slideLayout+xml"/>
  <Override PartName="/ppt/slideLayouts/slideLayout50.xml" ContentType="application/vnd.openxmlformats-officedocument.presentationml.slideLayout+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49.xml" ContentType="application/vnd.openxmlformats-officedocument.presentationml.slideLayout+xml"/>
  <Override PartName="/ppt/slides/slide32.xml" ContentType="application/vnd.openxmlformats-officedocument.presentationml.slide+xml"/>
  <Override PartName="/ppt/slides/slide29.xml" ContentType="application/vnd.openxmlformats-officedocument.presentationml.slide+xml"/>
  <Override PartName="/ppt/viewProps.xml" ContentType="application/vnd.openxmlformats-officedocument.presentationml.viewProps+xml"/>
  <Override PartName="/docProps/app.xml" ContentType="application/vnd.openxmlformats-officedocument.extended-properties+xml"/>
  <Override PartName="/ppt/slideLayouts/slideLayout16.xml" ContentType="application/vnd.openxmlformats-officedocument.presentationml.slideLayout+xml"/>
  <Override PartName="/ppt/slideLayouts/slideLayout35.xml" ContentType="application/vnd.openxmlformats-officedocument.presentationml.slideLayout+xml"/>
  <Override PartName="/ppt/slideLayouts/slideLayout54.xml" ContentType="application/vnd.openxmlformats-officedocument.presentationml.slideLayout+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s/slide17.xml" ContentType="application/vnd.openxmlformats-officedocument.presentationml.slide+xml"/>
  <Override PartName="/ppt/slides/slide36.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slides/slide22.xml" ContentType="application/vnd.openxmlformats-officedocument.presentationml.slide+xml"/>
  <Override PartName="/ppt/slides/slide41.xml" ContentType="application/vnd.openxmlformats-officedocument.presentationml.slide+xml"/>
  <Override PartName="/ppt/slideLayouts/slideLayout23.xml" ContentType="application/vnd.openxmlformats-officedocument.presentationml.slideLayout+xml"/>
  <Override PartName="/ppt/slideLayouts/slideLayout42.xml" ContentType="application/vnd.openxmlformats-officedocument.presentationml.slideLayout+xml"/>
  <Override PartName="/ppt/slideLayouts/slideLayout39.xml" ContentType="application/vnd.openxmlformats-officedocument.presentationml.slideLayout+xml"/>
  <Override PartName="/ppt/slideLayouts/slideLayout58.xml" ContentType="application/vnd.openxmlformats-officedocument.presentationml.slideLayout+xml"/>
  <Override PartName="/ppt/notesSlides/notesSlide5.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Layouts/slideLayout27.xml" ContentType="application/vnd.openxmlformats-officedocument.presentationml.slideLayout+xml"/>
  <Override PartName="/ppt/slideLayouts/slideLayout46.xml" ContentType="application/vnd.openxmlformats-officedocument.presentationml.slideLayout+xml"/>
  <Override PartName="/ppt/slideLayouts/slideLayout13.xml" ContentType="application/vnd.openxmlformats-officedocument.presentationml.slideLayout+xml"/>
  <Override PartName="/ppt/slideLayouts/slideLayout32.xml" ContentType="application/vnd.openxmlformats-officedocument.presentationml.slideLayout+xml"/>
  <Override PartName="/ppt/slideLayouts/slideLayout51.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9144000" cy="6858000" type="screen4x3"/>
  <p:notesSz cx="6858000" cy="9144000"/>
  <p:defaultTextStyle>
    <a:lvl1pPr>
      <a:defRPr>
        <a:latin typeface="+mj-lt"/>
        <a:ea typeface="+mj-ea"/>
        <a:cs typeface="+mj-cs"/>
        <a:sym typeface="Helvetica"/>
      </a:defRPr>
    </a:lvl1pPr>
    <a:lvl2pPr indent="457200">
      <a:defRPr>
        <a:latin typeface="+mj-lt"/>
        <a:ea typeface="+mj-ea"/>
        <a:cs typeface="+mj-cs"/>
        <a:sym typeface="Helvetica"/>
      </a:defRPr>
    </a:lvl2pPr>
    <a:lvl3pPr indent="914400">
      <a:defRPr>
        <a:latin typeface="+mj-lt"/>
        <a:ea typeface="+mj-ea"/>
        <a:cs typeface="+mj-cs"/>
        <a:sym typeface="Helvetica"/>
      </a:defRPr>
    </a:lvl3pPr>
    <a:lvl4pPr indent="1371600">
      <a:defRPr>
        <a:latin typeface="+mj-lt"/>
        <a:ea typeface="+mj-ea"/>
        <a:cs typeface="+mj-cs"/>
        <a:sym typeface="Helvetica"/>
      </a:defRPr>
    </a:lvl4pPr>
    <a:lvl5pPr indent="1828800">
      <a:defRPr>
        <a:latin typeface="+mj-lt"/>
        <a:ea typeface="+mj-ea"/>
        <a:cs typeface="+mj-cs"/>
        <a:sym typeface="Helvetica"/>
      </a:defRPr>
    </a:lvl5pPr>
    <a:lvl6pPr indent="2286000">
      <a:defRPr>
        <a:latin typeface="+mj-lt"/>
        <a:ea typeface="+mj-ea"/>
        <a:cs typeface="+mj-cs"/>
        <a:sym typeface="Helvetica"/>
      </a:defRPr>
    </a:lvl6pPr>
    <a:lvl7pPr indent="2743200">
      <a:defRPr>
        <a:latin typeface="+mj-lt"/>
        <a:ea typeface="+mj-ea"/>
        <a:cs typeface="+mj-cs"/>
        <a:sym typeface="Helvetica"/>
      </a:defRPr>
    </a:lvl7pPr>
    <a:lvl8pPr indent="3200400">
      <a:defRPr>
        <a:latin typeface="+mj-lt"/>
        <a:ea typeface="+mj-ea"/>
        <a:cs typeface="+mj-cs"/>
        <a:sym typeface="Helvetica"/>
      </a:defRPr>
    </a:lvl8pPr>
    <a:lvl9pPr indent="3657600">
      <a:defRPr>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3CECE"/>
          </a:solidFill>
        </a:fill>
      </a:tcStyle>
    </a:wholeTbl>
    <a:band2H>
      <a:tcTxStyle/>
      <a:tcStyle>
        <a:tcBdr/>
        <a:fill>
          <a:solidFill>
            <a:srgbClr val="F1E8E8"/>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5"/>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5"/>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5"/>
          </a:solidFill>
        </a:fill>
      </a:tcStyle>
    </a:firstRow>
  </a:tblStyle>
  <a:tblStyle styleId="{CF821DB8-F4EB-4A41-A1BA-3FCAFE7338EE}" styleName="">
    <a:tblBg/>
    <a:wholeTbl>
      <a:tcTxStyle b="on" i="on">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19" d="100"/>
          <a:sy n="119" d="100"/>
        </p:scale>
        <p:origin x="-2096" y="-36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23" name="Shape 223"/>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it.wikipedia.org/wiki/Apprendimento_automatico"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support.google.com/adsense/answer/113771?hl=it"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5" name="Shape 425"/>
          <p:cNvSpPr>
            <a:spLocks noGrp="1" noRot="1" noChangeAspect="1"/>
          </p:cNvSpPr>
          <p:nvPr>
            <p:ph type="sldImg"/>
          </p:nvPr>
        </p:nvSpPr>
        <p:spPr>
          <a:prstGeom prst="rect">
            <a:avLst/>
          </a:prstGeom>
        </p:spPr>
        <p:txBody>
          <a:bodyPr/>
          <a:lstStyle/>
          <a:p>
            <a:pPr lvl="0"/>
            <a:endParaRPr/>
          </a:p>
        </p:txBody>
      </p:sp>
      <p:sp>
        <p:nvSpPr>
          <p:cNvPr id="426" name="Shape 426"/>
          <p:cNvSpPr>
            <a:spLocks noGrp="1"/>
          </p:cNvSpPr>
          <p:nvPr>
            <p:ph type="body" sz="quarter" idx="1"/>
          </p:nvPr>
        </p:nvSpPr>
        <p:spPr>
          <a:prstGeom prst="rect">
            <a:avLst/>
          </a:prstGeom>
        </p:spPr>
        <p:txBody>
          <a:bodyPr/>
          <a:lstStyle/>
          <a:p>
            <a:pPr lvl="0" defTabSz="914400">
              <a:lnSpc>
                <a:spcPct val="100000"/>
              </a:lnSpc>
              <a:defRPr sz="1800"/>
            </a:pPr>
            <a:r>
              <a:rPr sz="2400">
                <a:hlinkClick r:id="rId3"/>
              </a:rPr>
              <a:t>http://it.wikipedia.org/wiki/Apprendimento_automatico</a:t>
            </a:r>
            <a:r>
              <a:rPr sz="2400"/>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2" name="Shape 432"/>
          <p:cNvSpPr>
            <a:spLocks noGrp="1" noRot="1" noChangeAspect="1"/>
          </p:cNvSpPr>
          <p:nvPr>
            <p:ph type="sldImg"/>
          </p:nvPr>
        </p:nvSpPr>
        <p:spPr>
          <a:prstGeom prst="rect">
            <a:avLst/>
          </a:prstGeom>
        </p:spPr>
        <p:txBody>
          <a:bodyPr/>
          <a:lstStyle/>
          <a:p>
            <a:pPr lvl="0"/>
            <a:endParaRPr/>
          </a:p>
        </p:txBody>
      </p:sp>
      <p:sp>
        <p:nvSpPr>
          <p:cNvPr id="433" name="Shape 433"/>
          <p:cNvSpPr>
            <a:spLocks noGrp="1"/>
          </p:cNvSpPr>
          <p:nvPr>
            <p:ph type="body" sz="quarter" idx="1"/>
          </p:nvPr>
        </p:nvSpPr>
        <p:spPr>
          <a:prstGeom prst="rect">
            <a:avLst/>
          </a:prstGeom>
        </p:spPr>
        <p:txBody>
          <a:bodyPr/>
          <a:lstStyle>
            <a:lvl1pPr defTabSz="914400">
              <a:lnSpc>
                <a:spcPct val="100000"/>
              </a:lnSpc>
              <a:defRPr sz="1200">
                <a:hlinkClick r:id="rId3"/>
              </a:defRPr>
            </a:lvl1pPr>
          </a:lstStyle>
          <a:p>
            <a:pPr lvl="0">
              <a:defRPr sz="1800"/>
            </a:pPr>
            <a:r>
              <a:rPr sz="1200">
                <a:hlinkClick r:id="rId3"/>
              </a:rPr>
              <a:t>http://support.google.com/adsense/answer/113771?hl=it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prstGeom prst="rect">
            <a:avLst/>
          </a:prstGeom>
        </p:spPr>
        <p:txBody>
          <a:bodyPr/>
          <a:lstStyle/>
          <a:p>
            <a:pPr lvl="0"/>
            <a:endParaRPr/>
          </a:p>
        </p:txBody>
      </p:sp>
      <p:sp>
        <p:nvSpPr>
          <p:cNvPr id="441" name="Shape 441"/>
          <p:cNvSpPr>
            <a:spLocks noGrp="1"/>
          </p:cNvSpPr>
          <p:nvPr>
            <p:ph type="body" sz="quarter" idx="1"/>
          </p:nvPr>
        </p:nvSpPr>
        <p:spPr>
          <a:prstGeom prst="rect">
            <a:avLst/>
          </a:prstGeom>
        </p:spPr>
        <p:txBody>
          <a:bodyPr/>
          <a:lstStyle/>
          <a:p>
            <a:pPr lvl="0">
              <a:defRPr sz="1800"/>
            </a:pPr>
            <a:r>
              <a:rPr sz="2400"/>
              <a:t>http://www.ilsole24ore.com/art/tecnologie/2013-07-12/auto-senza-pilota-185946.shtml?uuid=AbWcdlDI</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prstGeom prst="rect">
            <a:avLst/>
          </a:prstGeom>
        </p:spPr>
        <p:txBody>
          <a:bodyPr/>
          <a:lstStyle/>
          <a:p>
            <a:pPr lvl="0"/>
            <a:endParaRPr/>
          </a:p>
        </p:txBody>
      </p:sp>
      <p:sp>
        <p:nvSpPr>
          <p:cNvPr id="468" name="Shape 468"/>
          <p:cNvSpPr>
            <a:spLocks noGrp="1"/>
          </p:cNvSpPr>
          <p:nvPr>
            <p:ph type="body" sz="quarter" idx="1"/>
          </p:nvPr>
        </p:nvSpPr>
        <p:spPr>
          <a:prstGeom prst="rect">
            <a:avLst/>
          </a:prstGeom>
        </p:spPr>
        <p:txBody>
          <a:bodyPr/>
          <a:lstStyle/>
          <a:p>
            <a:pPr lvl="0">
              <a:defRPr sz="1800"/>
            </a:pPr>
            <a:r>
              <a:rPr sz="2400"/>
              <a:t>http://www.elettronicanews.it/articoli/0,1254,40_ART_7851,00.html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prstGeom prst="rect">
            <a:avLst/>
          </a:prstGeom>
        </p:spPr>
        <p:txBody>
          <a:bodyPr/>
          <a:lstStyle/>
          <a:p>
            <a:pPr lvl="0"/>
            <a:endParaRPr/>
          </a:p>
        </p:txBody>
      </p:sp>
      <p:sp>
        <p:nvSpPr>
          <p:cNvPr id="502" name="Shape 502"/>
          <p:cNvSpPr>
            <a:spLocks noGrp="1"/>
          </p:cNvSpPr>
          <p:nvPr>
            <p:ph type="body" sz="quarter" idx="1"/>
          </p:nvPr>
        </p:nvSpPr>
        <p:spPr>
          <a:prstGeom prst="rect">
            <a:avLst/>
          </a:prstGeom>
        </p:spPr>
        <p:txBody>
          <a:bodyPr/>
          <a:lstStyle/>
          <a:p>
            <a:pPr lvl="0">
              <a:defRPr sz="1800"/>
            </a:pPr>
            <a:r>
              <a:rPr sz="2400"/>
              <a:t>L’ingresso dei dati attraverso i dendriti e la propagazione attraverso gli assoni,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Diapositiva titolo">
    <p:spTree>
      <p:nvGrpSpPr>
        <p:cNvPr id="1" name=""/>
        <p:cNvGrpSpPr/>
        <p:nvPr/>
      </p:nvGrpSpPr>
      <p:grpSpPr>
        <a:xfrm>
          <a:off x="0" y="0"/>
          <a:ext cx="0" cy="0"/>
          <a:chOff x="0" y="0"/>
          <a:chExt cx="0" cy="0"/>
        </a:xfrm>
      </p:grpSpPr>
      <p:sp>
        <p:nvSpPr>
          <p:cNvPr id="6" name="Shape 6"/>
          <p:cNvSpPr>
            <a:spLocks noGrp="1"/>
          </p:cNvSpPr>
          <p:nvPr>
            <p:ph type="title"/>
          </p:nvPr>
        </p:nvSpPr>
        <p:spPr>
          <a:xfrm>
            <a:off x="685800" y="1844675"/>
            <a:ext cx="7772400" cy="2041525"/>
          </a:xfrm>
          <a:prstGeom prst="rect">
            <a:avLst/>
          </a:prstGeom>
        </p:spPr>
        <p:txBody>
          <a:bodyPr/>
          <a:lstStyle/>
          <a:p>
            <a:pPr lvl="0">
              <a:defRPr sz="1800"/>
            </a:pPr>
            <a:r>
              <a:rPr sz="1200"/>
              <a:t>Titolo Testo</a:t>
            </a:r>
          </a:p>
        </p:txBody>
      </p:sp>
      <p:sp>
        <p:nvSpPr>
          <p:cNvPr id="7" name="Shape 7"/>
          <p:cNvSpPr>
            <a:spLocks noGrp="1"/>
          </p:cNvSpPr>
          <p:nvPr>
            <p:ph type="body" idx="1"/>
          </p:nvPr>
        </p:nvSpPr>
        <p:spPr>
          <a:xfrm>
            <a:off x="1371600" y="3886200"/>
            <a:ext cx="6400800" cy="2971800"/>
          </a:xfrm>
          <a:prstGeom prst="rect">
            <a:avLst/>
          </a:prstGeom>
        </p:spPr>
        <p:txBody>
          <a:bodyPr/>
          <a:lstStyle>
            <a:lvl1pPr algn="ctr"/>
            <a:lvl2pPr indent="457200" algn="ctr"/>
            <a:lvl3pPr indent="914400" algn="ctr"/>
            <a:lvl4pPr indent="1371600" algn="ctr"/>
            <a:lvl5pPr indent="1828800" algn="ctr"/>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8" name="Shape 8"/>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olo e testo verticale">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1200"/>
              <a:t>Titolo Testo</a:t>
            </a:r>
          </a:p>
        </p:txBody>
      </p:sp>
      <p:sp>
        <p:nvSpPr>
          <p:cNvPr id="40" name="Shape 40"/>
          <p:cNvSpPr>
            <a:spLocks noGrp="1"/>
          </p:cNvSpPr>
          <p:nvPr>
            <p:ph type="body" idx="1"/>
          </p:nvPr>
        </p:nvSpPr>
        <p:spPr>
          <a:prstGeom prst="rect">
            <a:avLst/>
          </a:prstGeom>
        </p:spPr>
        <p:txBody>
          <a:bodyPr/>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1_Titolo e testo verticale">
    <p:spTree>
      <p:nvGrpSpPr>
        <p:cNvPr id="1" name=""/>
        <p:cNvGrpSpPr/>
        <p:nvPr/>
      </p:nvGrpSpPr>
      <p:grpSpPr>
        <a:xfrm>
          <a:off x="0" y="0"/>
          <a:ext cx="0" cy="0"/>
          <a:chOff x="0" y="0"/>
          <a:chExt cx="0" cy="0"/>
        </a:xfrm>
      </p:grpSpPr>
      <p:sp>
        <p:nvSpPr>
          <p:cNvPr id="43" name="Shape 43"/>
          <p:cNvSpPr>
            <a:spLocks noGrp="1"/>
          </p:cNvSpPr>
          <p:nvPr>
            <p:ph type="title"/>
          </p:nvPr>
        </p:nvSpPr>
        <p:spPr>
          <a:xfrm>
            <a:off x="6629400" y="90488"/>
            <a:ext cx="2057400" cy="6767512"/>
          </a:xfrm>
          <a:prstGeom prst="rect">
            <a:avLst/>
          </a:prstGeom>
        </p:spPr>
        <p:txBody>
          <a:bodyPr/>
          <a:lstStyle/>
          <a:p>
            <a:pPr lvl="0">
              <a:defRPr sz="1800"/>
            </a:pPr>
            <a:r>
              <a:rPr sz="1200"/>
              <a:t>Titolo Testo</a:t>
            </a:r>
          </a:p>
        </p:txBody>
      </p:sp>
      <p:sp>
        <p:nvSpPr>
          <p:cNvPr id="44" name="Shape 44"/>
          <p:cNvSpPr>
            <a:spLocks noGrp="1"/>
          </p:cNvSpPr>
          <p:nvPr>
            <p:ph type="body" idx="1"/>
          </p:nvPr>
        </p:nvSpPr>
        <p:spPr>
          <a:xfrm>
            <a:off x="457200" y="92075"/>
            <a:ext cx="6019800" cy="6765925"/>
          </a:xfrm>
          <a:prstGeom prst="rect">
            <a:avLst/>
          </a:prstGeom>
        </p:spPr>
        <p:txBody>
          <a:bodyPr/>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45" name="Shape 45"/>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Diapositiva titolo">
    <p:spTree>
      <p:nvGrpSpPr>
        <p:cNvPr id="1" name=""/>
        <p:cNvGrpSpPr/>
        <p:nvPr/>
      </p:nvGrpSpPr>
      <p:grpSpPr>
        <a:xfrm>
          <a:off x="0" y="0"/>
          <a:ext cx="0" cy="0"/>
          <a:chOff x="0" y="0"/>
          <a:chExt cx="0" cy="0"/>
        </a:xfrm>
      </p:grpSpPr>
      <p:sp>
        <p:nvSpPr>
          <p:cNvPr id="47" name="Shape 47"/>
          <p:cNvSpPr>
            <a:spLocks noGrp="1"/>
          </p:cNvSpPr>
          <p:nvPr>
            <p:ph type="title"/>
          </p:nvPr>
        </p:nvSpPr>
        <p:spPr>
          <a:xfrm>
            <a:off x="685800" y="2130425"/>
            <a:ext cx="7772400" cy="1755775"/>
          </a:xfrm>
          <a:prstGeom prst="rect">
            <a:avLst/>
          </a:prstGeom>
        </p:spPr>
        <p:txBody>
          <a:bodyPr lIns="45719" tIns="45719" rIns="45719" bIns="45719" anchor="t"/>
          <a:lstStyle/>
          <a:p>
            <a:pPr lvl="0">
              <a:defRPr sz="1800"/>
            </a:pPr>
            <a:r>
              <a:rPr sz="1200"/>
              <a:t>Titolo Testo</a:t>
            </a:r>
          </a:p>
        </p:txBody>
      </p:sp>
      <p:sp>
        <p:nvSpPr>
          <p:cNvPr id="48" name="Shape 48"/>
          <p:cNvSpPr>
            <a:spLocks noGrp="1"/>
          </p:cNvSpPr>
          <p:nvPr>
            <p:ph type="body" idx="1"/>
          </p:nvPr>
        </p:nvSpPr>
        <p:spPr>
          <a:xfrm>
            <a:off x="1371600" y="3886200"/>
            <a:ext cx="6400800" cy="2971800"/>
          </a:xfrm>
          <a:prstGeom prst="rect">
            <a:avLst/>
          </a:prstGeom>
        </p:spPr>
        <p:txBody>
          <a:bodyPr lIns="45719" tIns="45719" rIns="45719" bIns="45719"/>
          <a:lstStyle>
            <a:lvl1pPr algn="ctr"/>
            <a:lvl2pPr indent="457200" algn="ctr"/>
            <a:lvl3pPr indent="914400" algn="ctr"/>
            <a:lvl4pPr indent="1371600" algn="ctr"/>
            <a:lvl5pPr indent="1828800" algn="ctr"/>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49" name="Shape 49"/>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olo e contenuto">
    <p:spTree>
      <p:nvGrpSpPr>
        <p:cNvPr id="1" name=""/>
        <p:cNvGrpSpPr/>
        <p:nvPr/>
      </p:nvGrpSpPr>
      <p:grpSpPr>
        <a:xfrm>
          <a:off x="0" y="0"/>
          <a:ext cx="0" cy="0"/>
          <a:chOff x="0" y="0"/>
          <a:chExt cx="0" cy="0"/>
        </a:xfrm>
      </p:grpSpPr>
      <p:sp>
        <p:nvSpPr>
          <p:cNvPr id="51" name="Shape 51"/>
          <p:cNvSpPr>
            <a:spLocks noGrp="1"/>
          </p:cNvSpPr>
          <p:nvPr>
            <p:ph type="title"/>
          </p:nvPr>
        </p:nvSpPr>
        <p:spPr>
          <a:xfrm>
            <a:off x="457200" y="274638"/>
            <a:ext cx="8229600" cy="1325563"/>
          </a:xfrm>
          <a:prstGeom prst="rect">
            <a:avLst/>
          </a:prstGeom>
        </p:spPr>
        <p:txBody>
          <a:bodyPr lIns="45719" tIns="45719" rIns="45719" bIns="45719" anchor="t"/>
          <a:lstStyle/>
          <a:p>
            <a:pPr lvl="0">
              <a:defRPr sz="1800"/>
            </a:pPr>
            <a:r>
              <a:rPr sz="1200"/>
              <a:t>Titolo Testo</a:t>
            </a:r>
          </a:p>
        </p:txBody>
      </p:sp>
      <p:sp>
        <p:nvSpPr>
          <p:cNvPr id="52" name="Shape 52"/>
          <p:cNvSpPr>
            <a:spLocks noGrp="1"/>
          </p:cNvSpPr>
          <p:nvPr>
            <p:ph type="body" idx="1"/>
          </p:nvPr>
        </p:nvSpPr>
        <p:spPr>
          <a:xfrm>
            <a:off x="457200" y="1600200"/>
            <a:ext cx="8229600" cy="5257800"/>
          </a:xfrm>
          <a:prstGeom prst="rect">
            <a:avLst/>
          </a:prstGeom>
        </p:spPr>
        <p:txBody>
          <a:bodyPr lIns="45719" tIns="45719" rIns="45719" bIns="45719"/>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53" name="Shape 53"/>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Intestazione sezione">
    <p:spTree>
      <p:nvGrpSpPr>
        <p:cNvPr id="1" name=""/>
        <p:cNvGrpSpPr/>
        <p:nvPr/>
      </p:nvGrpSpPr>
      <p:grpSpPr>
        <a:xfrm>
          <a:off x="0" y="0"/>
          <a:ext cx="0" cy="0"/>
          <a:chOff x="0" y="0"/>
          <a:chExt cx="0" cy="0"/>
        </a:xfrm>
      </p:grpSpPr>
      <p:sp>
        <p:nvSpPr>
          <p:cNvPr id="55" name="Shape 55"/>
          <p:cNvSpPr>
            <a:spLocks noGrp="1"/>
          </p:cNvSpPr>
          <p:nvPr>
            <p:ph type="title"/>
          </p:nvPr>
        </p:nvSpPr>
        <p:spPr>
          <a:xfrm>
            <a:off x="722312" y="4406900"/>
            <a:ext cx="7772401" cy="1362075"/>
          </a:xfrm>
          <a:prstGeom prst="rect">
            <a:avLst/>
          </a:prstGeom>
        </p:spPr>
        <p:txBody>
          <a:bodyPr lIns="45719" tIns="45719" rIns="45719" bIns="45719" anchor="t"/>
          <a:lstStyle>
            <a:lvl1pPr>
              <a:defRPr sz="4000" b="1" cap="all"/>
            </a:lvl1pPr>
          </a:lstStyle>
          <a:p>
            <a:pPr lvl="0">
              <a:defRPr sz="1800" b="0" cap="none"/>
            </a:pPr>
            <a:r>
              <a:rPr sz="4000" b="1" cap="all"/>
              <a:t>Titolo Testo</a:t>
            </a:r>
          </a:p>
        </p:txBody>
      </p:sp>
      <p:sp>
        <p:nvSpPr>
          <p:cNvPr id="56" name="Shape 56"/>
          <p:cNvSpPr>
            <a:spLocks noGrp="1"/>
          </p:cNvSpPr>
          <p:nvPr>
            <p:ph type="body" idx="1"/>
          </p:nvPr>
        </p:nvSpPr>
        <p:spPr>
          <a:xfrm>
            <a:off x="722312" y="2906713"/>
            <a:ext cx="7772401" cy="1500188"/>
          </a:xfrm>
          <a:prstGeom prst="rect">
            <a:avLst/>
          </a:prstGeom>
        </p:spPr>
        <p:txBody>
          <a:bodyPr lIns="45719" tIns="45719" rIns="45719" bIns="45719" anchor="b"/>
          <a:lstStyle>
            <a:lvl1pPr>
              <a:defRPr sz="2000"/>
            </a:lvl1pPr>
            <a:lvl2pPr indent="457200">
              <a:defRPr sz="2000"/>
            </a:lvl2pPr>
            <a:lvl3pPr indent="914400">
              <a:defRPr sz="2000"/>
            </a:lvl3pPr>
            <a:lvl4pPr indent="1371600">
              <a:defRPr sz="2000"/>
            </a:lvl4pPr>
            <a:lvl5pPr indent="1828800">
              <a:defRPr sz="2000"/>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57" name="Shape 57"/>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Due contenuti">
    <p:spTree>
      <p:nvGrpSpPr>
        <p:cNvPr id="1" name=""/>
        <p:cNvGrpSpPr/>
        <p:nvPr/>
      </p:nvGrpSpPr>
      <p:grpSpPr>
        <a:xfrm>
          <a:off x="0" y="0"/>
          <a:ext cx="0" cy="0"/>
          <a:chOff x="0" y="0"/>
          <a:chExt cx="0" cy="0"/>
        </a:xfrm>
      </p:grpSpPr>
      <p:sp>
        <p:nvSpPr>
          <p:cNvPr id="59" name="Shape 59"/>
          <p:cNvSpPr>
            <a:spLocks noGrp="1"/>
          </p:cNvSpPr>
          <p:nvPr>
            <p:ph type="title"/>
          </p:nvPr>
        </p:nvSpPr>
        <p:spPr>
          <a:xfrm>
            <a:off x="457200" y="274638"/>
            <a:ext cx="8229600" cy="1325563"/>
          </a:xfrm>
          <a:prstGeom prst="rect">
            <a:avLst/>
          </a:prstGeom>
        </p:spPr>
        <p:txBody>
          <a:bodyPr lIns="45719" tIns="45719" rIns="45719" bIns="45719" anchor="t"/>
          <a:lstStyle/>
          <a:p>
            <a:pPr lvl="0">
              <a:defRPr sz="1800"/>
            </a:pPr>
            <a:r>
              <a:rPr sz="1200"/>
              <a:t>Titolo Testo</a:t>
            </a:r>
          </a:p>
        </p:txBody>
      </p:sp>
      <p:sp>
        <p:nvSpPr>
          <p:cNvPr id="60" name="Shape 60"/>
          <p:cNvSpPr>
            <a:spLocks noGrp="1"/>
          </p:cNvSpPr>
          <p:nvPr>
            <p:ph type="body" idx="1"/>
          </p:nvPr>
        </p:nvSpPr>
        <p:spPr>
          <a:xfrm>
            <a:off x="457200" y="1600200"/>
            <a:ext cx="4038600" cy="5257800"/>
          </a:xfrm>
          <a:prstGeom prst="rect">
            <a:avLst/>
          </a:prstGeom>
        </p:spPr>
        <p:txBody>
          <a:bodyPr lIns="45719" tIns="45719" rIns="45719" bIns="45719"/>
          <a:lstStyle>
            <a:lvl1pPr>
              <a:defRPr sz="2800"/>
            </a:lvl1pPr>
            <a:lvl2pPr>
              <a:defRPr sz="2800"/>
            </a:lvl2pPr>
            <a:lvl3pPr>
              <a:defRPr sz="2800"/>
            </a:lvl3pPr>
            <a:lvl4pPr>
              <a:defRPr sz="2800"/>
            </a:lvl4pPr>
            <a:lvl5pPr>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61" name="Shape 61"/>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Confronto">
    <p:spTree>
      <p:nvGrpSpPr>
        <p:cNvPr id="1" name=""/>
        <p:cNvGrpSpPr/>
        <p:nvPr/>
      </p:nvGrpSpPr>
      <p:grpSpPr>
        <a:xfrm>
          <a:off x="0" y="0"/>
          <a:ext cx="0" cy="0"/>
          <a:chOff x="0" y="0"/>
          <a:chExt cx="0" cy="0"/>
        </a:xfrm>
      </p:grpSpPr>
      <p:sp>
        <p:nvSpPr>
          <p:cNvPr id="63" name="Shape 63"/>
          <p:cNvSpPr>
            <a:spLocks noGrp="1"/>
          </p:cNvSpPr>
          <p:nvPr>
            <p:ph type="title"/>
          </p:nvPr>
        </p:nvSpPr>
        <p:spPr>
          <a:xfrm>
            <a:off x="457200" y="274638"/>
            <a:ext cx="8229600" cy="1204980"/>
          </a:xfrm>
          <a:prstGeom prst="rect">
            <a:avLst/>
          </a:prstGeom>
        </p:spPr>
        <p:txBody>
          <a:bodyPr lIns="45719" tIns="45719" rIns="45719" bIns="45719" anchor="t"/>
          <a:lstStyle/>
          <a:p>
            <a:pPr lvl="0">
              <a:defRPr sz="1800"/>
            </a:pPr>
            <a:r>
              <a:rPr sz="1200"/>
              <a:t>Titolo Testo</a:t>
            </a:r>
          </a:p>
        </p:txBody>
      </p:sp>
      <p:sp>
        <p:nvSpPr>
          <p:cNvPr id="64" name="Shape 64"/>
          <p:cNvSpPr>
            <a:spLocks noGrp="1"/>
          </p:cNvSpPr>
          <p:nvPr>
            <p:ph type="body" idx="1"/>
          </p:nvPr>
        </p:nvSpPr>
        <p:spPr>
          <a:xfrm>
            <a:off x="457200" y="1479617"/>
            <a:ext cx="4040188" cy="695258"/>
          </a:xfrm>
          <a:prstGeom prst="rect">
            <a:avLst/>
          </a:prstGeom>
        </p:spPr>
        <p:txBody>
          <a:bodyPr lIns="45719" tIns="45719" rIns="45719" bIns="45719" anchor="b"/>
          <a:lstStyle>
            <a:lvl1pPr>
              <a:defRPr sz="2400" b="1"/>
            </a:lvl1pPr>
            <a:lvl2pPr indent="457200">
              <a:defRPr sz="2400" b="1"/>
            </a:lvl2pPr>
            <a:lvl3pPr indent="914400">
              <a:defRPr sz="2400" b="1"/>
            </a:lvl3pPr>
            <a:lvl4pPr indent="1371600">
              <a:defRPr sz="2400" b="1"/>
            </a:lvl4pPr>
            <a:lvl5pPr indent="182880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65" name="Shape 65"/>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Solo titolo">
    <p:spTree>
      <p:nvGrpSpPr>
        <p:cNvPr id="1" name=""/>
        <p:cNvGrpSpPr/>
        <p:nvPr/>
      </p:nvGrpSpPr>
      <p:grpSpPr>
        <a:xfrm>
          <a:off x="0" y="0"/>
          <a:ext cx="0" cy="0"/>
          <a:chOff x="0" y="0"/>
          <a:chExt cx="0" cy="0"/>
        </a:xfrm>
      </p:grpSpPr>
      <p:sp>
        <p:nvSpPr>
          <p:cNvPr id="67" name="Shape 67"/>
          <p:cNvSpPr>
            <a:spLocks noGrp="1"/>
          </p:cNvSpPr>
          <p:nvPr>
            <p:ph type="title"/>
          </p:nvPr>
        </p:nvSpPr>
        <p:spPr>
          <a:xfrm>
            <a:off x="457200" y="274638"/>
            <a:ext cx="8229600" cy="1325563"/>
          </a:xfrm>
          <a:prstGeom prst="rect">
            <a:avLst/>
          </a:prstGeom>
        </p:spPr>
        <p:txBody>
          <a:bodyPr lIns="45719" tIns="45719" rIns="45719" bIns="45719" anchor="t"/>
          <a:lstStyle/>
          <a:p>
            <a:pPr lvl="0">
              <a:defRPr sz="1800"/>
            </a:pPr>
            <a:r>
              <a:rPr sz="1200"/>
              <a:t>Titolo Testo</a:t>
            </a:r>
          </a:p>
        </p:txBody>
      </p:sp>
      <p:sp>
        <p:nvSpPr>
          <p:cNvPr id="68" name="Shape 68"/>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Vuota">
    <p:spTree>
      <p:nvGrpSpPr>
        <p:cNvPr id="1" name=""/>
        <p:cNvGrpSpPr/>
        <p:nvPr/>
      </p:nvGrpSpPr>
      <p:grpSpPr>
        <a:xfrm>
          <a:off x="0" y="0"/>
          <a:ext cx="0" cy="0"/>
          <a:chOff x="0" y="0"/>
          <a:chExt cx="0" cy="0"/>
        </a:xfrm>
      </p:grpSpPr>
      <p:sp>
        <p:nvSpPr>
          <p:cNvPr id="70" name="Shape 70"/>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Contenuto con didascalia">
    <p:spTree>
      <p:nvGrpSpPr>
        <p:cNvPr id="1" name=""/>
        <p:cNvGrpSpPr/>
        <p:nvPr/>
      </p:nvGrpSpPr>
      <p:grpSpPr>
        <a:xfrm>
          <a:off x="0" y="0"/>
          <a:ext cx="0" cy="0"/>
          <a:chOff x="0" y="0"/>
          <a:chExt cx="0" cy="0"/>
        </a:xfrm>
      </p:grpSpPr>
      <p:sp>
        <p:nvSpPr>
          <p:cNvPr id="72" name="Shape 72"/>
          <p:cNvSpPr>
            <a:spLocks noGrp="1"/>
          </p:cNvSpPr>
          <p:nvPr>
            <p:ph type="title"/>
          </p:nvPr>
        </p:nvSpPr>
        <p:spPr>
          <a:xfrm>
            <a:off x="457200" y="0"/>
            <a:ext cx="3008314" cy="1435100"/>
          </a:xfrm>
          <a:prstGeom prst="rect">
            <a:avLst/>
          </a:prstGeom>
        </p:spPr>
        <p:txBody>
          <a:bodyPr lIns="45719" tIns="45719" rIns="45719" bIns="45719" anchor="b"/>
          <a:lstStyle>
            <a:lvl1pPr>
              <a:defRPr sz="2000" b="1"/>
            </a:lvl1pPr>
          </a:lstStyle>
          <a:p>
            <a:pPr lvl="0">
              <a:defRPr sz="1800" b="0"/>
            </a:pPr>
            <a:r>
              <a:rPr sz="2000" b="1"/>
              <a:t>Titolo Testo</a:t>
            </a:r>
          </a:p>
        </p:txBody>
      </p:sp>
      <p:sp>
        <p:nvSpPr>
          <p:cNvPr id="73" name="Shape 73"/>
          <p:cNvSpPr>
            <a:spLocks noGrp="1"/>
          </p:cNvSpPr>
          <p:nvPr>
            <p:ph type="body" idx="1"/>
          </p:nvPr>
        </p:nvSpPr>
        <p:spPr>
          <a:xfrm>
            <a:off x="3575050" y="273050"/>
            <a:ext cx="5111750" cy="6584950"/>
          </a:xfrm>
          <a:prstGeom prst="rect">
            <a:avLst/>
          </a:prstGeom>
        </p:spPr>
        <p:txBody>
          <a:bodyPr lIns="45719" tIns="45719" rIns="45719" bIns="45719"/>
          <a:lstStyle>
            <a:lvl1pPr>
              <a:defRPr sz="3200"/>
            </a:lvl1pPr>
            <a:lvl2pPr>
              <a:defRPr sz="3200"/>
            </a:lvl2pPr>
            <a:lvl3pPr>
              <a:defRPr sz="3200"/>
            </a:lvl3pPr>
            <a:lvl4pPr>
              <a:defRPr sz="3200"/>
            </a:lvl4pPr>
            <a:lvl5pPr>
              <a:defRPr sz="3200"/>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4" name="Shape 74"/>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olo e contenuto">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1200"/>
              <a:t>Titolo Testo</a:t>
            </a:r>
          </a:p>
        </p:txBody>
      </p:sp>
      <p:sp>
        <p:nvSpPr>
          <p:cNvPr id="11" name="Shape 11"/>
          <p:cNvSpPr>
            <a:spLocks noGrp="1"/>
          </p:cNvSpPr>
          <p:nvPr>
            <p:ph type="body" idx="1"/>
          </p:nvPr>
        </p:nvSpPr>
        <p:spPr>
          <a:prstGeom prst="rect">
            <a:avLst/>
          </a:prstGeom>
        </p:spPr>
        <p:txBody>
          <a:bodyPr/>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Immagine con didascalia">
    <p:spTree>
      <p:nvGrpSpPr>
        <p:cNvPr id="1" name=""/>
        <p:cNvGrpSpPr/>
        <p:nvPr/>
      </p:nvGrpSpPr>
      <p:grpSpPr>
        <a:xfrm>
          <a:off x="0" y="0"/>
          <a:ext cx="0" cy="0"/>
          <a:chOff x="0" y="0"/>
          <a:chExt cx="0" cy="0"/>
        </a:xfrm>
      </p:grpSpPr>
      <p:sp>
        <p:nvSpPr>
          <p:cNvPr id="76" name="Shape 76"/>
          <p:cNvSpPr>
            <a:spLocks noGrp="1"/>
          </p:cNvSpPr>
          <p:nvPr>
            <p:ph type="title"/>
          </p:nvPr>
        </p:nvSpPr>
        <p:spPr>
          <a:xfrm>
            <a:off x="1792288" y="4800600"/>
            <a:ext cx="5486401" cy="566738"/>
          </a:xfrm>
          <a:prstGeom prst="rect">
            <a:avLst/>
          </a:prstGeom>
        </p:spPr>
        <p:txBody>
          <a:bodyPr lIns="45719" tIns="45719" rIns="45719" bIns="45719" anchor="b"/>
          <a:lstStyle>
            <a:lvl1pPr>
              <a:defRPr sz="2000" b="1"/>
            </a:lvl1pPr>
          </a:lstStyle>
          <a:p>
            <a:pPr lvl="0">
              <a:defRPr sz="1800" b="0"/>
            </a:pPr>
            <a:r>
              <a:rPr sz="2000" b="1"/>
              <a:t>Titolo Testo</a:t>
            </a:r>
          </a:p>
        </p:txBody>
      </p:sp>
      <p:sp>
        <p:nvSpPr>
          <p:cNvPr id="77" name="Shape 77"/>
          <p:cNvSpPr>
            <a:spLocks noGrp="1"/>
          </p:cNvSpPr>
          <p:nvPr>
            <p:ph type="body" idx="1"/>
          </p:nvPr>
        </p:nvSpPr>
        <p:spPr>
          <a:xfrm>
            <a:off x="1792288" y="5367337"/>
            <a:ext cx="5486401" cy="804863"/>
          </a:xfrm>
          <a:prstGeom prst="rect">
            <a:avLst/>
          </a:prstGeom>
        </p:spPr>
        <p:txBody>
          <a:bodyPr lIns="45719" tIns="45719" rIns="45719" bIns="45719"/>
          <a:lstStyle>
            <a:lvl1pPr>
              <a:defRPr sz="1400"/>
            </a:lvl1pPr>
            <a:lvl2pPr indent="457200">
              <a:defRPr sz="1400"/>
            </a:lvl2pPr>
            <a:lvl3pPr indent="914400">
              <a:defRPr sz="1400"/>
            </a:lvl3pPr>
            <a:lvl4pPr indent="1371600">
              <a:defRPr sz="1400"/>
            </a:lvl4pPr>
            <a:lvl5pPr indent="1828800">
              <a:defRPr sz="1400"/>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78" name="Shape 78"/>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olo e testo verticale">
    <p:spTree>
      <p:nvGrpSpPr>
        <p:cNvPr id="1" name=""/>
        <p:cNvGrpSpPr/>
        <p:nvPr/>
      </p:nvGrpSpPr>
      <p:grpSpPr>
        <a:xfrm>
          <a:off x="0" y="0"/>
          <a:ext cx="0" cy="0"/>
          <a:chOff x="0" y="0"/>
          <a:chExt cx="0" cy="0"/>
        </a:xfrm>
      </p:grpSpPr>
      <p:sp>
        <p:nvSpPr>
          <p:cNvPr id="80" name="Shape 80"/>
          <p:cNvSpPr>
            <a:spLocks noGrp="1"/>
          </p:cNvSpPr>
          <p:nvPr>
            <p:ph type="title"/>
          </p:nvPr>
        </p:nvSpPr>
        <p:spPr>
          <a:xfrm>
            <a:off x="457200" y="274638"/>
            <a:ext cx="8229600" cy="1325563"/>
          </a:xfrm>
          <a:prstGeom prst="rect">
            <a:avLst/>
          </a:prstGeom>
        </p:spPr>
        <p:txBody>
          <a:bodyPr lIns="45719" tIns="45719" rIns="45719" bIns="45719" anchor="t"/>
          <a:lstStyle/>
          <a:p>
            <a:pPr lvl="0">
              <a:defRPr sz="1800"/>
            </a:pPr>
            <a:r>
              <a:rPr sz="1200"/>
              <a:t>Titolo Testo</a:t>
            </a:r>
          </a:p>
        </p:txBody>
      </p:sp>
      <p:sp>
        <p:nvSpPr>
          <p:cNvPr id="81" name="Shape 81"/>
          <p:cNvSpPr>
            <a:spLocks noGrp="1"/>
          </p:cNvSpPr>
          <p:nvPr>
            <p:ph type="body" idx="1"/>
          </p:nvPr>
        </p:nvSpPr>
        <p:spPr>
          <a:xfrm>
            <a:off x="457200" y="1600200"/>
            <a:ext cx="8229600" cy="5257800"/>
          </a:xfrm>
          <a:prstGeom prst="rect">
            <a:avLst/>
          </a:prstGeom>
        </p:spPr>
        <p:txBody>
          <a:bodyPr lIns="45719" tIns="45719" rIns="45719" bIns="45719"/>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82" name="Shape 82"/>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1_Titolo e testo verticale">
    <p:spTree>
      <p:nvGrpSpPr>
        <p:cNvPr id="1" name=""/>
        <p:cNvGrpSpPr/>
        <p:nvPr/>
      </p:nvGrpSpPr>
      <p:grpSpPr>
        <a:xfrm>
          <a:off x="0" y="0"/>
          <a:ext cx="0" cy="0"/>
          <a:chOff x="0" y="0"/>
          <a:chExt cx="0" cy="0"/>
        </a:xfrm>
      </p:grpSpPr>
      <p:sp>
        <p:nvSpPr>
          <p:cNvPr id="84" name="Shape 84"/>
          <p:cNvSpPr>
            <a:spLocks noGrp="1"/>
          </p:cNvSpPr>
          <p:nvPr>
            <p:ph type="title"/>
          </p:nvPr>
        </p:nvSpPr>
        <p:spPr>
          <a:xfrm>
            <a:off x="6629400" y="274638"/>
            <a:ext cx="2057400" cy="6583363"/>
          </a:xfrm>
          <a:prstGeom prst="rect">
            <a:avLst/>
          </a:prstGeom>
        </p:spPr>
        <p:txBody>
          <a:bodyPr lIns="45719" tIns="45719" rIns="45719" bIns="45719" anchor="t"/>
          <a:lstStyle/>
          <a:p>
            <a:pPr lvl="0">
              <a:defRPr sz="1800"/>
            </a:pPr>
            <a:r>
              <a:rPr sz="1200"/>
              <a:t>Titolo Testo</a:t>
            </a:r>
          </a:p>
        </p:txBody>
      </p:sp>
      <p:sp>
        <p:nvSpPr>
          <p:cNvPr id="85" name="Shape 85"/>
          <p:cNvSpPr>
            <a:spLocks noGrp="1"/>
          </p:cNvSpPr>
          <p:nvPr>
            <p:ph type="body" idx="1"/>
          </p:nvPr>
        </p:nvSpPr>
        <p:spPr>
          <a:xfrm>
            <a:off x="457200" y="274638"/>
            <a:ext cx="6019800" cy="6583363"/>
          </a:xfrm>
          <a:prstGeom prst="rect">
            <a:avLst/>
          </a:prstGeom>
        </p:spPr>
        <p:txBody>
          <a:bodyPr lIns="45719" tIns="45719" rIns="45719" bIns="45719"/>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86" name="Shape 86"/>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Diapositiva titolo">
    <p:spTree>
      <p:nvGrpSpPr>
        <p:cNvPr id="1" name=""/>
        <p:cNvGrpSpPr/>
        <p:nvPr/>
      </p:nvGrpSpPr>
      <p:grpSpPr>
        <a:xfrm>
          <a:off x="0" y="0"/>
          <a:ext cx="0" cy="0"/>
          <a:chOff x="0" y="0"/>
          <a:chExt cx="0" cy="0"/>
        </a:xfrm>
      </p:grpSpPr>
      <p:sp>
        <p:nvSpPr>
          <p:cNvPr id="88" name="Shape 88"/>
          <p:cNvSpPr>
            <a:spLocks noGrp="1"/>
          </p:cNvSpPr>
          <p:nvPr>
            <p:ph type="title"/>
          </p:nvPr>
        </p:nvSpPr>
        <p:spPr>
          <a:xfrm>
            <a:off x="685800" y="1844675"/>
            <a:ext cx="7772400" cy="2041525"/>
          </a:xfrm>
          <a:prstGeom prst="rect">
            <a:avLst/>
          </a:prstGeom>
        </p:spPr>
        <p:txBody>
          <a:bodyPr/>
          <a:lstStyle/>
          <a:p>
            <a:pPr lvl="0">
              <a:defRPr sz="1800"/>
            </a:pPr>
            <a:r>
              <a:rPr sz="1200"/>
              <a:t>Titolo Testo</a:t>
            </a:r>
          </a:p>
        </p:txBody>
      </p:sp>
      <p:sp>
        <p:nvSpPr>
          <p:cNvPr id="89" name="Shape 89"/>
          <p:cNvSpPr>
            <a:spLocks noGrp="1"/>
          </p:cNvSpPr>
          <p:nvPr>
            <p:ph type="body" idx="1"/>
          </p:nvPr>
        </p:nvSpPr>
        <p:spPr>
          <a:xfrm>
            <a:off x="1371600" y="3886200"/>
            <a:ext cx="6400800" cy="2971800"/>
          </a:xfrm>
          <a:prstGeom prst="rect">
            <a:avLst/>
          </a:prstGeom>
        </p:spPr>
        <p:txBody>
          <a:bodyPr/>
          <a:lstStyle>
            <a:lvl1pPr algn="ctr"/>
            <a:lvl2pPr indent="457200" algn="ctr"/>
            <a:lvl3pPr indent="914400" algn="ctr"/>
            <a:lvl4pPr indent="1371600" algn="ctr"/>
            <a:lvl5pPr indent="1828800" algn="ctr"/>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90" name="Shape 90"/>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olo e contenuto">
    <p:spTree>
      <p:nvGrpSpPr>
        <p:cNvPr id="1" name=""/>
        <p:cNvGrpSpPr/>
        <p:nvPr/>
      </p:nvGrpSpPr>
      <p:grpSpPr>
        <a:xfrm>
          <a:off x="0" y="0"/>
          <a:ext cx="0" cy="0"/>
          <a:chOff x="0" y="0"/>
          <a:chExt cx="0" cy="0"/>
        </a:xfrm>
      </p:grpSpPr>
      <p:sp>
        <p:nvSpPr>
          <p:cNvPr id="92" name="Shape 92"/>
          <p:cNvSpPr>
            <a:spLocks noGrp="1"/>
          </p:cNvSpPr>
          <p:nvPr>
            <p:ph type="title"/>
          </p:nvPr>
        </p:nvSpPr>
        <p:spPr>
          <a:xfrm>
            <a:off x="685800" y="1844675"/>
            <a:ext cx="7772400" cy="2041525"/>
          </a:xfrm>
          <a:prstGeom prst="rect">
            <a:avLst/>
          </a:prstGeom>
        </p:spPr>
        <p:txBody>
          <a:bodyPr/>
          <a:lstStyle/>
          <a:p>
            <a:pPr lvl="0">
              <a:defRPr sz="1800"/>
            </a:pPr>
            <a:r>
              <a:rPr sz="1200"/>
              <a:t>Titolo Testo</a:t>
            </a:r>
          </a:p>
        </p:txBody>
      </p:sp>
      <p:sp>
        <p:nvSpPr>
          <p:cNvPr id="93" name="Shape 93"/>
          <p:cNvSpPr>
            <a:spLocks noGrp="1"/>
          </p:cNvSpPr>
          <p:nvPr>
            <p:ph type="body" idx="1"/>
          </p:nvPr>
        </p:nvSpPr>
        <p:spPr>
          <a:xfrm>
            <a:off x="1371600" y="3886200"/>
            <a:ext cx="6400800" cy="2971800"/>
          </a:xfrm>
          <a:prstGeom prst="rect">
            <a:avLst/>
          </a:prstGeom>
        </p:spPr>
        <p:txBody>
          <a:bodyPr/>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94" name="Shape 94"/>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Intestazione sezione">
    <p:spTree>
      <p:nvGrpSpPr>
        <p:cNvPr id="1" name=""/>
        <p:cNvGrpSpPr/>
        <p:nvPr/>
      </p:nvGrpSpPr>
      <p:grpSpPr>
        <a:xfrm>
          <a:off x="0" y="0"/>
          <a:ext cx="0" cy="0"/>
          <a:chOff x="0" y="0"/>
          <a:chExt cx="0" cy="0"/>
        </a:xfrm>
      </p:grpSpPr>
      <p:sp>
        <p:nvSpPr>
          <p:cNvPr id="96" name="Shape 96"/>
          <p:cNvSpPr>
            <a:spLocks noGrp="1"/>
          </p:cNvSpPr>
          <p:nvPr>
            <p:ph type="title"/>
          </p:nvPr>
        </p:nvSpPr>
        <p:spPr>
          <a:xfrm>
            <a:off x="722312" y="4406900"/>
            <a:ext cx="7772401" cy="1362075"/>
          </a:xfrm>
          <a:prstGeom prst="rect">
            <a:avLst/>
          </a:prstGeom>
        </p:spPr>
        <p:txBody>
          <a:bodyPr anchor="t"/>
          <a:lstStyle>
            <a:lvl1pPr>
              <a:defRPr sz="4000" b="1" cap="all"/>
            </a:lvl1pPr>
          </a:lstStyle>
          <a:p>
            <a:pPr lvl="0">
              <a:defRPr sz="1800" b="0" cap="none"/>
            </a:pPr>
            <a:r>
              <a:rPr sz="4000" b="1" cap="all"/>
              <a:t>Titolo Testo</a:t>
            </a:r>
          </a:p>
        </p:txBody>
      </p:sp>
      <p:sp>
        <p:nvSpPr>
          <p:cNvPr id="97" name="Shape 97"/>
          <p:cNvSpPr>
            <a:spLocks noGrp="1"/>
          </p:cNvSpPr>
          <p:nvPr>
            <p:ph type="body" idx="1"/>
          </p:nvPr>
        </p:nvSpPr>
        <p:spPr>
          <a:xfrm>
            <a:off x="722312" y="2906713"/>
            <a:ext cx="7772401" cy="1500188"/>
          </a:xfrm>
          <a:prstGeom prst="rect">
            <a:avLst/>
          </a:prstGeom>
        </p:spPr>
        <p:txBody>
          <a:bodyPr anchor="b"/>
          <a:lstStyle>
            <a:lvl1pPr>
              <a:defRPr sz="2000"/>
            </a:lvl1pPr>
            <a:lvl2pPr indent="457200">
              <a:defRPr sz="2000"/>
            </a:lvl2pPr>
            <a:lvl3pPr indent="914400">
              <a:defRPr sz="2000"/>
            </a:lvl3pPr>
            <a:lvl4pPr indent="1371600">
              <a:defRPr sz="2000"/>
            </a:lvl4pPr>
            <a:lvl5pPr indent="1828800">
              <a:defRPr sz="2000"/>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98" name="Shape 98"/>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Due contenuti">
    <p:spTree>
      <p:nvGrpSpPr>
        <p:cNvPr id="1" name=""/>
        <p:cNvGrpSpPr/>
        <p:nvPr/>
      </p:nvGrpSpPr>
      <p:grpSpPr>
        <a:xfrm>
          <a:off x="0" y="0"/>
          <a:ext cx="0" cy="0"/>
          <a:chOff x="0" y="0"/>
          <a:chExt cx="0" cy="0"/>
        </a:xfrm>
      </p:grpSpPr>
      <p:sp>
        <p:nvSpPr>
          <p:cNvPr id="100" name="Shape 100"/>
          <p:cNvSpPr>
            <a:spLocks noGrp="1"/>
          </p:cNvSpPr>
          <p:nvPr>
            <p:ph type="title"/>
          </p:nvPr>
        </p:nvSpPr>
        <p:spPr>
          <a:xfrm>
            <a:off x="685800" y="1844675"/>
            <a:ext cx="7772400" cy="2041525"/>
          </a:xfrm>
          <a:prstGeom prst="rect">
            <a:avLst/>
          </a:prstGeom>
        </p:spPr>
        <p:txBody>
          <a:bodyPr/>
          <a:lstStyle/>
          <a:p>
            <a:pPr lvl="0">
              <a:defRPr sz="1800"/>
            </a:pPr>
            <a:r>
              <a:rPr sz="1200"/>
              <a:t>Titolo Testo</a:t>
            </a:r>
          </a:p>
        </p:txBody>
      </p:sp>
      <p:sp>
        <p:nvSpPr>
          <p:cNvPr id="101" name="Shape 101"/>
          <p:cNvSpPr>
            <a:spLocks noGrp="1"/>
          </p:cNvSpPr>
          <p:nvPr>
            <p:ph type="body" idx="1"/>
          </p:nvPr>
        </p:nvSpPr>
        <p:spPr>
          <a:xfrm>
            <a:off x="1371600" y="3886200"/>
            <a:ext cx="3124200" cy="2971800"/>
          </a:xfrm>
          <a:prstGeom prst="rect">
            <a:avLst/>
          </a:prstGeom>
        </p:spPr>
        <p:txBody>
          <a:bodyPr/>
          <a:lstStyle>
            <a:lvl1pPr>
              <a:defRPr sz="2800"/>
            </a:lvl1pPr>
            <a:lvl2pPr>
              <a:defRPr sz="2800"/>
            </a:lvl2pPr>
            <a:lvl3pPr>
              <a:defRPr sz="2800"/>
            </a:lvl3pPr>
            <a:lvl4pPr>
              <a:defRPr sz="2800"/>
            </a:lvl4pPr>
            <a:lvl5pPr>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02" name="Shape 102"/>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Confronto">
    <p:spTree>
      <p:nvGrpSpPr>
        <p:cNvPr id="1" name=""/>
        <p:cNvGrpSpPr/>
        <p:nvPr/>
      </p:nvGrpSpPr>
      <p:grpSpPr>
        <a:xfrm>
          <a:off x="0" y="0"/>
          <a:ext cx="0" cy="0"/>
          <a:chOff x="0" y="0"/>
          <a:chExt cx="0" cy="0"/>
        </a:xfrm>
      </p:grpSpPr>
      <p:sp>
        <p:nvSpPr>
          <p:cNvPr id="104" name="Shape 104"/>
          <p:cNvSpPr>
            <a:spLocks noGrp="1"/>
          </p:cNvSpPr>
          <p:nvPr>
            <p:ph type="title"/>
          </p:nvPr>
        </p:nvSpPr>
        <p:spPr>
          <a:xfrm>
            <a:off x="457200" y="256810"/>
            <a:ext cx="8229600" cy="1178656"/>
          </a:xfrm>
          <a:prstGeom prst="rect">
            <a:avLst/>
          </a:prstGeom>
        </p:spPr>
        <p:txBody>
          <a:bodyPr/>
          <a:lstStyle/>
          <a:p>
            <a:pPr lvl="0">
              <a:defRPr sz="1800"/>
            </a:pPr>
            <a:r>
              <a:rPr sz="1200"/>
              <a:t>Titolo Testo</a:t>
            </a:r>
          </a:p>
        </p:txBody>
      </p:sp>
      <p:sp>
        <p:nvSpPr>
          <p:cNvPr id="105" name="Shape 105"/>
          <p:cNvSpPr>
            <a:spLocks noGrp="1"/>
          </p:cNvSpPr>
          <p:nvPr>
            <p:ph type="body" idx="1"/>
          </p:nvPr>
        </p:nvSpPr>
        <p:spPr>
          <a:xfrm>
            <a:off x="457200" y="1435465"/>
            <a:ext cx="4040188" cy="739411"/>
          </a:xfrm>
          <a:prstGeom prst="rect">
            <a:avLst/>
          </a:prstGeom>
        </p:spPr>
        <p:txBody>
          <a:bodyPr anchor="b"/>
          <a:lstStyle>
            <a:lvl1pPr>
              <a:defRPr sz="2400" b="1"/>
            </a:lvl1pPr>
            <a:lvl2pPr indent="457200">
              <a:defRPr sz="2400" b="1"/>
            </a:lvl2pPr>
            <a:lvl3pPr indent="914400">
              <a:defRPr sz="2400" b="1"/>
            </a:lvl3pPr>
            <a:lvl4pPr indent="1371600">
              <a:defRPr sz="2400" b="1"/>
            </a:lvl4pPr>
            <a:lvl5pPr indent="182880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106" name="Shape 106"/>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Solo titolo">
    <p:spTree>
      <p:nvGrpSpPr>
        <p:cNvPr id="1" name=""/>
        <p:cNvGrpSpPr/>
        <p:nvPr/>
      </p:nvGrpSpPr>
      <p:grpSpPr>
        <a:xfrm>
          <a:off x="0" y="0"/>
          <a:ext cx="0" cy="0"/>
          <a:chOff x="0" y="0"/>
          <a:chExt cx="0" cy="0"/>
        </a:xfrm>
      </p:grpSpPr>
      <p:sp>
        <p:nvSpPr>
          <p:cNvPr id="108" name="Shape 108"/>
          <p:cNvSpPr>
            <a:spLocks noGrp="1"/>
          </p:cNvSpPr>
          <p:nvPr>
            <p:ph type="title"/>
          </p:nvPr>
        </p:nvSpPr>
        <p:spPr>
          <a:xfrm>
            <a:off x="685800" y="1844675"/>
            <a:ext cx="7772400" cy="2041525"/>
          </a:xfrm>
          <a:prstGeom prst="rect">
            <a:avLst/>
          </a:prstGeom>
        </p:spPr>
        <p:txBody>
          <a:bodyPr/>
          <a:lstStyle/>
          <a:p>
            <a:pPr lvl="0">
              <a:defRPr sz="1800"/>
            </a:pPr>
            <a:r>
              <a:rPr sz="1200"/>
              <a:t>Titolo Testo</a:t>
            </a:r>
          </a:p>
        </p:txBody>
      </p:sp>
      <p:sp>
        <p:nvSpPr>
          <p:cNvPr id="109" name="Shape 109"/>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Vuota">
    <p:spTree>
      <p:nvGrpSpPr>
        <p:cNvPr id="1" name=""/>
        <p:cNvGrpSpPr/>
        <p:nvPr/>
      </p:nvGrpSpPr>
      <p:grpSpPr>
        <a:xfrm>
          <a:off x="0" y="0"/>
          <a:ext cx="0" cy="0"/>
          <a:chOff x="0" y="0"/>
          <a:chExt cx="0" cy="0"/>
        </a:xfrm>
      </p:grpSpPr>
      <p:sp>
        <p:nvSpPr>
          <p:cNvPr id="111" name="Shape 111"/>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Intestazione sezione">
    <p:spTree>
      <p:nvGrpSpPr>
        <p:cNvPr id="1" name=""/>
        <p:cNvGrpSpPr/>
        <p:nvPr/>
      </p:nvGrpSpPr>
      <p:grpSpPr>
        <a:xfrm>
          <a:off x="0" y="0"/>
          <a:ext cx="0" cy="0"/>
          <a:chOff x="0" y="0"/>
          <a:chExt cx="0" cy="0"/>
        </a:xfrm>
      </p:grpSpPr>
      <p:sp>
        <p:nvSpPr>
          <p:cNvPr id="14" name="Shape 14"/>
          <p:cNvSpPr>
            <a:spLocks noGrp="1"/>
          </p:cNvSpPr>
          <p:nvPr>
            <p:ph type="title"/>
          </p:nvPr>
        </p:nvSpPr>
        <p:spPr>
          <a:xfrm>
            <a:off x="722312" y="4406900"/>
            <a:ext cx="7772401" cy="1362075"/>
          </a:xfrm>
          <a:prstGeom prst="rect">
            <a:avLst/>
          </a:prstGeom>
        </p:spPr>
        <p:txBody>
          <a:bodyPr anchor="t"/>
          <a:lstStyle>
            <a:lvl1pPr>
              <a:defRPr sz="4000" b="1" cap="all"/>
            </a:lvl1pPr>
          </a:lstStyle>
          <a:p>
            <a:pPr lvl="0">
              <a:defRPr sz="1800" b="0" cap="none"/>
            </a:pPr>
            <a:r>
              <a:rPr sz="4000" b="1" cap="all"/>
              <a:t>Titolo Testo</a:t>
            </a:r>
          </a:p>
        </p:txBody>
      </p:sp>
      <p:sp>
        <p:nvSpPr>
          <p:cNvPr id="15" name="Shape 15"/>
          <p:cNvSpPr>
            <a:spLocks noGrp="1"/>
          </p:cNvSpPr>
          <p:nvPr>
            <p:ph type="body" idx="1"/>
          </p:nvPr>
        </p:nvSpPr>
        <p:spPr>
          <a:xfrm>
            <a:off x="722312" y="2906713"/>
            <a:ext cx="7772401" cy="1500188"/>
          </a:xfrm>
          <a:prstGeom prst="rect">
            <a:avLst/>
          </a:prstGeom>
        </p:spPr>
        <p:txBody>
          <a:bodyPr anchor="b"/>
          <a:lstStyle>
            <a:lvl1pPr>
              <a:defRPr sz="2000"/>
            </a:lvl1pPr>
            <a:lvl2pPr indent="457200">
              <a:defRPr sz="2000"/>
            </a:lvl2pPr>
            <a:lvl3pPr indent="914400">
              <a:defRPr sz="2000"/>
            </a:lvl3pPr>
            <a:lvl4pPr indent="1371600">
              <a:defRPr sz="2000"/>
            </a:lvl4pPr>
            <a:lvl5pPr indent="1828800">
              <a:defRPr sz="2000"/>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Contenuto con didascalia">
    <p:spTree>
      <p:nvGrpSpPr>
        <p:cNvPr id="1" name=""/>
        <p:cNvGrpSpPr/>
        <p:nvPr/>
      </p:nvGrpSpPr>
      <p:grpSpPr>
        <a:xfrm>
          <a:off x="0" y="0"/>
          <a:ext cx="0" cy="0"/>
          <a:chOff x="0" y="0"/>
          <a:chExt cx="0" cy="0"/>
        </a:xfrm>
      </p:grpSpPr>
      <p:sp>
        <p:nvSpPr>
          <p:cNvPr id="113" name="Shape 113"/>
          <p:cNvSpPr>
            <a:spLocks noGrp="1"/>
          </p:cNvSpPr>
          <p:nvPr>
            <p:ph type="title"/>
          </p:nvPr>
        </p:nvSpPr>
        <p:spPr>
          <a:xfrm>
            <a:off x="457200" y="0"/>
            <a:ext cx="3008314" cy="1435100"/>
          </a:xfrm>
          <a:prstGeom prst="rect">
            <a:avLst/>
          </a:prstGeom>
        </p:spPr>
        <p:txBody>
          <a:bodyPr anchor="b"/>
          <a:lstStyle>
            <a:lvl1pPr>
              <a:defRPr sz="2000" b="1"/>
            </a:lvl1pPr>
          </a:lstStyle>
          <a:p>
            <a:pPr lvl="0">
              <a:defRPr sz="1800" b="0"/>
            </a:pPr>
            <a:r>
              <a:rPr sz="2000" b="1"/>
              <a:t>Titolo Testo</a:t>
            </a:r>
          </a:p>
        </p:txBody>
      </p:sp>
      <p:sp>
        <p:nvSpPr>
          <p:cNvPr id="114" name="Shape 114"/>
          <p:cNvSpPr>
            <a:spLocks noGrp="1"/>
          </p:cNvSpPr>
          <p:nvPr>
            <p:ph type="body" idx="1"/>
          </p:nvPr>
        </p:nvSpPr>
        <p:spPr>
          <a:xfrm>
            <a:off x="3575050" y="273050"/>
            <a:ext cx="5111750" cy="6584950"/>
          </a:xfrm>
          <a:prstGeom prst="rect">
            <a:avLst/>
          </a:prstGeom>
        </p:spPr>
        <p:txBody>
          <a:bodyPr/>
          <a:lstStyle>
            <a:lvl1pPr>
              <a:defRPr sz="3200"/>
            </a:lvl1pPr>
            <a:lvl2pPr>
              <a:defRPr sz="3200"/>
            </a:lvl2pPr>
            <a:lvl3pPr>
              <a:defRPr sz="3200"/>
            </a:lvl3pPr>
            <a:lvl4pPr>
              <a:defRPr sz="3200"/>
            </a:lvl4pPr>
            <a:lvl5pPr>
              <a:defRPr sz="3200"/>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15" name="Shape 115"/>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Immagine con didascalia">
    <p:spTree>
      <p:nvGrpSpPr>
        <p:cNvPr id="1" name=""/>
        <p:cNvGrpSpPr/>
        <p:nvPr/>
      </p:nvGrpSpPr>
      <p:grpSpPr>
        <a:xfrm>
          <a:off x="0" y="0"/>
          <a:ext cx="0" cy="0"/>
          <a:chOff x="0" y="0"/>
          <a:chExt cx="0" cy="0"/>
        </a:xfrm>
      </p:grpSpPr>
      <p:sp>
        <p:nvSpPr>
          <p:cNvPr id="117" name="Shape 117"/>
          <p:cNvSpPr>
            <a:spLocks noGrp="1"/>
          </p:cNvSpPr>
          <p:nvPr>
            <p:ph type="title"/>
          </p:nvPr>
        </p:nvSpPr>
        <p:spPr>
          <a:xfrm>
            <a:off x="1792288" y="4800600"/>
            <a:ext cx="5486401" cy="566738"/>
          </a:xfrm>
          <a:prstGeom prst="rect">
            <a:avLst/>
          </a:prstGeom>
        </p:spPr>
        <p:txBody>
          <a:bodyPr anchor="b"/>
          <a:lstStyle>
            <a:lvl1pPr>
              <a:defRPr sz="2000" b="1"/>
            </a:lvl1pPr>
          </a:lstStyle>
          <a:p>
            <a:pPr lvl="0">
              <a:defRPr sz="1800" b="0"/>
            </a:pPr>
            <a:r>
              <a:rPr sz="2000" b="1"/>
              <a:t>Titolo Testo</a:t>
            </a:r>
          </a:p>
        </p:txBody>
      </p:sp>
      <p:sp>
        <p:nvSpPr>
          <p:cNvPr id="118" name="Shape 118"/>
          <p:cNvSpPr>
            <a:spLocks noGrp="1"/>
          </p:cNvSpPr>
          <p:nvPr>
            <p:ph type="body" idx="1"/>
          </p:nvPr>
        </p:nvSpPr>
        <p:spPr>
          <a:xfrm>
            <a:off x="1792288" y="5367337"/>
            <a:ext cx="5486401" cy="804863"/>
          </a:xfrm>
          <a:prstGeom prst="rect">
            <a:avLst/>
          </a:prstGeom>
        </p:spPr>
        <p:txBody>
          <a:bodyPr/>
          <a:lstStyle>
            <a:lvl1pPr>
              <a:defRPr sz="1400"/>
            </a:lvl1pPr>
            <a:lvl2pPr indent="457200">
              <a:defRPr sz="1400"/>
            </a:lvl2pPr>
            <a:lvl3pPr indent="914400">
              <a:defRPr sz="1400"/>
            </a:lvl3pPr>
            <a:lvl4pPr indent="1371600">
              <a:defRPr sz="1400"/>
            </a:lvl4pPr>
            <a:lvl5pPr indent="1828800">
              <a:defRPr sz="1400"/>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119" name="Shape 119"/>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olo e testo verticale">
    <p:spTree>
      <p:nvGrpSpPr>
        <p:cNvPr id="1" name=""/>
        <p:cNvGrpSpPr/>
        <p:nvPr/>
      </p:nvGrpSpPr>
      <p:grpSpPr>
        <a:xfrm>
          <a:off x="0" y="0"/>
          <a:ext cx="0" cy="0"/>
          <a:chOff x="0" y="0"/>
          <a:chExt cx="0" cy="0"/>
        </a:xfrm>
      </p:grpSpPr>
      <p:sp>
        <p:nvSpPr>
          <p:cNvPr id="121" name="Shape 121"/>
          <p:cNvSpPr>
            <a:spLocks noGrp="1"/>
          </p:cNvSpPr>
          <p:nvPr>
            <p:ph type="title"/>
          </p:nvPr>
        </p:nvSpPr>
        <p:spPr>
          <a:xfrm>
            <a:off x="685800" y="1844675"/>
            <a:ext cx="7772400" cy="2041525"/>
          </a:xfrm>
          <a:prstGeom prst="rect">
            <a:avLst/>
          </a:prstGeom>
        </p:spPr>
        <p:txBody>
          <a:bodyPr/>
          <a:lstStyle/>
          <a:p>
            <a:pPr lvl="0">
              <a:defRPr sz="1800"/>
            </a:pPr>
            <a:r>
              <a:rPr sz="1200"/>
              <a:t>Titolo Testo</a:t>
            </a:r>
          </a:p>
        </p:txBody>
      </p:sp>
      <p:sp>
        <p:nvSpPr>
          <p:cNvPr id="122" name="Shape 122"/>
          <p:cNvSpPr>
            <a:spLocks noGrp="1"/>
          </p:cNvSpPr>
          <p:nvPr>
            <p:ph type="body" idx="1"/>
          </p:nvPr>
        </p:nvSpPr>
        <p:spPr>
          <a:xfrm>
            <a:off x="1371600" y="3886200"/>
            <a:ext cx="6400800" cy="2971800"/>
          </a:xfrm>
          <a:prstGeom prst="rect">
            <a:avLst/>
          </a:prstGeom>
        </p:spPr>
        <p:txBody>
          <a:bodyPr/>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123" name="Shape 123"/>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1_Titolo e testo verticale">
    <p:spTree>
      <p:nvGrpSpPr>
        <p:cNvPr id="1" name=""/>
        <p:cNvGrpSpPr/>
        <p:nvPr/>
      </p:nvGrpSpPr>
      <p:grpSpPr>
        <a:xfrm>
          <a:off x="0" y="0"/>
          <a:ext cx="0" cy="0"/>
          <a:chOff x="0" y="0"/>
          <a:chExt cx="0" cy="0"/>
        </a:xfrm>
      </p:grpSpPr>
      <p:sp>
        <p:nvSpPr>
          <p:cNvPr id="125" name="Shape 125"/>
          <p:cNvSpPr>
            <a:spLocks noGrp="1"/>
          </p:cNvSpPr>
          <p:nvPr>
            <p:ph type="title"/>
          </p:nvPr>
        </p:nvSpPr>
        <p:spPr>
          <a:xfrm>
            <a:off x="6515100" y="1843087"/>
            <a:ext cx="1943100" cy="5014914"/>
          </a:xfrm>
          <a:prstGeom prst="rect">
            <a:avLst/>
          </a:prstGeom>
        </p:spPr>
        <p:txBody>
          <a:bodyPr/>
          <a:lstStyle/>
          <a:p>
            <a:pPr lvl="0">
              <a:defRPr sz="1800"/>
            </a:pPr>
            <a:r>
              <a:rPr sz="1200"/>
              <a:t>Titolo Testo</a:t>
            </a:r>
          </a:p>
        </p:txBody>
      </p:sp>
      <p:sp>
        <p:nvSpPr>
          <p:cNvPr id="126" name="Shape 126"/>
          <p:cNvSpPr>
            <a:spLocks noGrp="1"/>
          </p:cNvSpPr>
          <p:nvPr>
            <p:ph type="body" idx="1"/>
          </p:nvPr>
        </p:nvSpPr>
        <p:spPr>
          <a:xfrm>
            <a:off x="685800" y="1844675"/>
            <a:ext cx="5676900" cy="5013326"/>
          </a:xfrm>
          <a:prstGeom prst="rect">
            <a:avLst/>
          </a:prstGeom>
        </p:spPr>
        <p:txBody>
          <a:bodyPr/>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127" name="Shape 127"/>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Diapositiva titolo">
    <p:spTree>
      <p:nvGrpSpPr>
        <p:cNvPr id="1" name=""/>
        <p:cNvGrpSpPr/>
        <p:nvPr/>
      </p:nvGrpSpPr>
      <p:grpSpPr>
        <a:xfrm>
          <a:off x="0" y="0"/>
          <a:ext cx="0" cy="0"/>
          <a:chOff x="0" y="0"/>
          <a:chExt cx="0" cy="0"/>
        </a:xfrm>
      </p:grpSpPr>
      <p:sp>
        <p:nvSpPr>
          <p:cNvPr id="129" name="Shape 129"/>
          <p:cNvSpPr>
            <a:spLocks noGrp="1"/>
          </p:cNvSpPr>
          <p:nvPr>
            <p:ph type="title"/>
          </p:nvPr>
        </p:nvSpPr>
        <p:spPr>
          <a:xfrm>
            <a:off x="685800" y="1844675"/>
            <a:ext cx="7772400" cy="2041525"/>
          </a:xfrm>
          <a:prstGeom prst="rect">
            <a:avLst/>
          </a:prstGeom>
        </p:spPr>
        <p:txBody>
          <a:bodyPr lIns="45719" tIns="45719" rIns="45719" bIns="45719">
            <a:normAutofit/>
          </a:bodyPr>
          <a:lstStyle>
            <a:lvl1pPr algn="ctr" defTabSz="914400">
              <a:defRPr sz="4400">
                <a:latin typeface="Calibri"/>
                <a:ea typeface="Calibri"/>
                <a:cs typeface="Calibri"/>
                <a:sym typeface="Calibri"/>
              </a:defRPr>
            </a:lvl1pPr>
          </a:lstStyle>
          <a:p>
            <a:pPr lvl="0">
              <a:defRPr sz="1800"/>
            </a:pPr>
            <a:r>
              <a:rPr sz="4400"/>
              <a:t>Titolo Testo</a:t>
            </a:r>
          </a:p>
        </p:txBody>
      </p:sp>
      <p:sp>
        <p:nvSpPr>
          <p:cNvPr id="130" name="Shape 130"/>
          <p:cNvSpPr>
            <a:spLocks noGrp="1"/>
          </p:cNvSpPr>
          <p:nvPr>
            <p:ph type="body" idx="1"/>
          </p:nvPr>
        </p:nvSpPr>
        <p:spPr>
          <a:xfrm>
            <a:off x="1371600" y="3886200"/>
            <a:ext cx="6400800" cy="2971800"/>
          </a:xfrm>
          <a:prstGeom prst="rect">
            <a:avLst/>
          </a:prstGeom>
        </p:spPr>
        <p:txBody>
          <a:bodyPr lIns="45719" tIns="45719" rIns="45719" bIns="45719">
            <a:normAutofit/>
          </a:bodyPr>
          <a:lstStyle>
            <a:lvl1pPr algn="ctr" defTabSz="914400">
              <a:spcBef>
                <a:spcPts val="700"/>
              </a:spcBef>
              <a:defRPr sz="3200">
                <a:solidFill>
                  <a:srgbClr val="888888"/>
                </a:solidFill>
                <a:latin typeface="Calibri"/>
                <a:ea typeface="Calibri"/>
                <a:cs typeface="Calibri"/>
                <a:sym typeface="Calibri"/>
              </a:defRPr>
            </a:lvl1pPr>
            <a:lvl2pPr indent="457200" algn="ctr" defTabSz="914400">
              <a:spcBef>
                <a:spcPts val="700"/>
              </a:spcBef>
              <a:defRPr sz="3200">
                <a:solidFill>
                  <a:srgbClr val="888888"/>
                </a:solidFill>
                <a:latin typeface="Calibri"/>
                <a:ea typeface="Calibri"/>
                <a:cs typeface="Calibri"/>
                <a:sym typeface="Calibri"/>
              </a:defRPr>
            </a:lvl2pPr>
            <a:lvl3pPr indent="914400" algn="ctr" defTabSz="914400">
              <a:spcBef>
                <a:spcPts val="700"/>
              </a:spcBef>
              <a:defRPr sz="3200">
                <a:solidFill>
                  <a:srgbClr val="888888"/>
                </a:solidFill>
                <a:latin typeface="Calibri"/>
                <a:ea typeface="Calibri"/>
                <a:cs typeface="Calibri"/>
                <a:sym typeface="Calibri"/>
              </a:defRPr>
            </a:lvl3pPr>
            <a:lvl4pPr indent="1371600" algn="ctr" defTabSz="914400">
              <a:spcBef>
                <a:spcPts val="700"/>
              </a:spcBef>
              <a:defRPr sz="3200">
                <a:solidFill>
                  <a:srgbClr val="888888"/>
                </a:solidFill>
                <a:latin typeface="Calibri"/>
                <a:ea typeface="Calibri"/>
                <a:cs typeface="Calibri"/>
                <a:sym typeface="Calibri"/>
              </a:defRPr>
            </a:lvl4pPr>
            <a:lvl5pPr indent="1828800" algn="ctr" defTabSz="914400">
              <a:spcBef>
                <a:spcPts val="700"/>
              </a:spcBef>
              <a:defRPr sz="3200">
                <a:solidFill>
                  <a:srgbClr val="888888"/>
                </a:solidFill>
                <a:latin typeface="Calibri"/>
                <a:ea typeface="Calibri"/>
                <a:cs typeface="Calibri"/>
                <a:sym typeface="Calibri"/>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131" name="Shape 131"/>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olo e contenuto">
    <p:spTree>
      <p:nvGrpSpPr>
        <p:cNvPr id="1" name=""/>
        <p:cNvGrpSpPr/>
        <p:nvPr/>
      </p:nvGrpSpPr>
      <p:grpSpPr>
        <a:xfrm>
          <a:off x="0" y="0"/>
          <a:ext cx="0" cy="0"/>
          <a:chOff x="0" y="0"/>
          <a:chExt cx="0" cy="0"/>
        </a:xfrm>
      </p:grpSpPr>
      <p:sp>
        <p:nvSpPr>
          <p:cNvPr id="133" name="Shape 133"/>
          <p:cNvSpPr>
            <a:spLocks noGrp="1"/>
          </p:cNvSpPr>
          <p:nvPr>
            <p:ph type="title"/>
          </p:nvPr>
        </p:nvSpPr>
        <p:spPr>
          <a:xfrm>
            <a:off x="457200" y="92076"/>
            <a:ext cx="8229600" cy="1508125"/>
          </a:xfrm>
          <a:prstGeom prst="rect">
            <a:avLst/>
          </a:prstGeom>
        </p:spPr>
        <p:txBody>
          <a:bodyPr lIns="45719" tIns="45719" rIns="45719" bIns="45719">
            <a:normAutofit/>
          </a:bodyPr>
          <a:lstStyle>
            <a:lvl1pPr algn="ctr" defTabSz="914400">
              <a:defRPr sz="4400">
                <a:latin typeface="Calibri"/>
                <a:ea typeface="Calibri"/>
                <a:cs typeface="Calibri"/>
                <a:sym typeface="Calibri"/>
              </a:defRPr>
            </a:lvl1pPr>
          </a:lstStyle>
          <a:p>
            <a:pPr lvl="0">
              <a:defRPr sz="1800"/>
            </a:pPr>
            <a:r>
              <a:rPr sz="4400"/>
              <a:t>Titolo Testo</a:t>
            </a:r>
          </a:p>
        </p:txBody>
      </p:sp>
      <p:sp>
        <p:nvSpPr>
          <p:cNvPr id="134" name="Shape 134"/>
          <p:cNvSpPr>
            <a:spLocks noGrp="1"/>
          </p:cNvSpPr>
          <p:nvPr>
            <p:ph type="body" idx="1"/>
          </p:nvPr>
        </p:nvSpPr>
        <p:spPr>
          <a:xfrm>
            <a:off x="457200" y="1600200"/>
            <a:ext cx="8229600" cy="5257800"/>
          </a:xfrm>
          <a:prstGeom prst="rect">
            <a:avLst/>
          </a:prstGeom>
        </p:spPr>
        <p:txBody>
          <a:bodyPr lIns="45719" tIns="45719" rIns="45719" bIns="45719">
            <a:normAutofit/>
          </a:bodyPr>
          <a:lstStyle>
            <a:lvl1pPr marL="342900" indent="-342900" defTabSz="914400">
              <a:spcBef>
                <a:spcPts val="700"/>
              </a:spcBef>
              <a:buSzPct val="100000"/>
              <a:buFont typeface="Arial"/>
              <a:buChar char="•"/>
              <a:defRPr sz="3200">
                <a:latin typeface="Calibri"/>
                <a:ea typeface="Calibri"/>
                <a:cs typeface="Calibri"/>
                <a:sym typeface="Calibri"/>
              </a:defRPr>
            </a:lvl1pPr>
            <a:lvl2pPr marL="783771" indent="-326571" defTabSz="914400">
              <a:spcBef>
                <a:spcPts val="700"/>
              </a:spcBef>
              <a:buSzPct val="100000"/>
              <a:buFont typeface="Arial"/>
              <a:buChar char="–"/>
              <a:defRPr sz="3200">
                <a:latin typeface="Calibri"/>
                <a:ea typeface="Calibri"/>
                <a:cs typeface="Calibri"/>
                <a:sym typeface="Calibri"/>
              </a:defRPr>
            </a:lvl2pPr>
            <a:lvl3pPr marL="1219200" indent="-304800" defTabSz="914400">
              <a:spcBef>
                <a:spcPts val="700"/>
              </a:spcBef>
              <a:buSzPct val="100000"/>
              <a:buFont typeface="Arial"/>
              <a:buChar char="•"/>
              <a:defRPr sz="3200">
                <a:latin typeface="Calibri"/>
                <a:ea typeface="Calibri"/>
                <a:cs typeface="Calibri"/>
                <a:sym typeface="Calibri"/>
              </a:defRPr>
            </a:lvl3pPr>
            <a:lvl4pPr marL="1737360" indent="-365760" defTabSz="914400">
              <a:spcBef>
                <a:spcPts val="700"/>
              </a:spcBef>
              <a:buSzPct val="100000"/>
              <a:buFont typeface="Arial"/>
              <a:buChar char="–"/>
              <a:defRPr sz="3200">
                <a:latin typeface="Calibri"/>
                <a:ea typeface="Calibri"/>
                <a:cs typeface="Calibri"/>
                <a:sym typeface="Calibri"/>
              </a:defRPr>
            </a:lvl4pPr>
            <a:lvl5pPr marL="2194560" indent="-365760" defTabSz="914400">
              <a:spcBef>
                <a:spcPts val="700"/>
              </a:spcBef>
              <a:buSzPct val="100000"/>
              <a:buFont typeface="Arial"/>
              <a:buChar char="»"/>
              <a:defRPr sz="3200">
                <a:latin typeface="Calibri"/>
                <a:ea typeface="Calibri"/>
                <a:cs typeface="Calibri"/>
                <a:sym typeface="Calibri"/>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35" name="Shape 135"/>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Intestazione sezione">
    <p:spTree>
      <p:nvGrpSpPr>
        <p:cNvPr id="1" name=""/>
        <p:cNvGrpSpPr/>
        <p:nvPr/>
      </p:nvGrpSpPr>
      <p:grpSpPr>
        <a:xfrm>
          <a:off x="0" y="0"/>
          <a:ext cx="0" cy="0"/>
          <a:chOff x="0" y="0"/>
          <a:chExt cx="0" cy="0"/>
        </a:xfrm>
      </p:grpSpPr>
      <p:sp>
        <p:nvSpPr>
          <p:cNvPr id="137" name="Shape 137"/>
          <p:cNvSpPr>
            <a:spLocks noGrp="1"/>
          </p:cNvSpPr>
          <p:nvPr>
            <p:ph type="title"/>
          </p:nvPr>
        </p:nvSpPr>
        <p:spPr>
          <a:xfrm>
            <a:off x="722312" y="4406900"/>
            <a:ext cx="7772401" cy="1362075"/>
          </a:xfrm>
          <a:prstGeom prst="rect">
            <a:avLst/>
          </a:prstGeom>
        </p:spPr>
        <p:txBody>
          <a:bodyPr lIns="45719" tIns="45719" rIns="45719" bIns="45719" anchor="t">
            <a:normAutofit/>
          </a:bodyPr>
          <a:lstStyle>
            <a:lvl1pPr defTabSz="914400">
              <a:defRPr sz="4000" b="1" cap="all">
                <a:latin typeface="Calibri"/>
                <a:ea typeface="Calibri"/>
                <a:cs typeface="Calibri"/>
                <a:sym typeface="Calibri"/>
              </a:defRPr>
            </a:lvl1pPr>
          </a:lstStyle>
          <a:p>
            <a:pPr lvl="0">
              <a:defRPr sz="1800" b="0" cap="none"/>
            </a:pPr>
            <a:r>
              <a:rPr sz="4000" b="1" cap="all"/>
              <a:t>Titolo Testo</a:t>
            </a:r>
          </a:p>
        </p:txBody>
      </p:sp>
      <p:sp>
        <p:nvSpPr>
          <p:cNvPr id="138" name="Shape 138"/>
          <p:cNvSpPr>
            <a:spLocks noGrp="1"/>
          </p:cNvSpPr>
          <p:nvPr>
            <p:ph type="body" idx="1"/>
          </p:nvPr>
        </p:nvSpPr>
        <p:spPr>
          <a:xfrm>
            <a:off x="722312" y="2906713"/>
            <a:ext cx="7772401" cy="1500188"/>
          </a:xfrm>
          <a:prstGeom prst="rect">
            <a:avLst/>
          </a:prstGeom>
        </p:spPr>
        <p:txBody>
          <a:bodyPr lIns="45719" tIns="45719" rIns="45719" bIns="45719" anchor="b">
            <a:normAutofit/>
          </a:bodyPr>
          <a:lstStyle>
            <a:lvl1pPr defTabSz="914400">
              <a:spcBef>
                <a:spcPts val="400"/>
              </a:spcBef>
              <a:defRPr sz="2000">
                <a:solidFill>
                  <a:srgbClr val="888888"/>
                </a:solidFill>
                <a:latin typeface="Calibri"/>
                <a:ea typeface="Calibri"/>
                <a:cs typeface="Calibri"/>
                <a:sym typeface="Calibri"/>
              </a:defRPr>
            </a:lvl1pPr>
            <a:lvl2pPr indent="457200" defTabSz="914400">
              <a:spcBef>
                <a:spcPts val="400"/>
              </a:spcBef>
              <a:defRPr sz="2000">
                <a:solidFill>
                  <a:srgbClr val="888888"/>
                </a:solidFill>
                <a:latin typeface="Calibri"/>
                <a:ea typeface="Calibri"/>
                <a:cs typeface="Calibri"/>
                <a:sym typeface="Calibri"/>
              </a:defRPr>
            </a:lvl2pPr>
            <a:lvl3pPr indent="914400" defTabSz="914400">
              <a:spcBef>
                <a:spcPts val="400"/>
              </a:spcBef>
              <a:defRPr sz="2000">
                <a:solidFill>
                  <a:srgbClr val="888888"/>
                </a:solidFill>
                <a:latin typeface="Calibri"/>
                <a:ea typeface="Calibri"/>
                <a:cs typeface="Calibri"/>
                <a:sym typeface="Calibri"/>
              </a:defRPr>
            </a:lvl3pPr>
            <a:lvl4pPr indent="1371600" defTabSz="914400">
              <a:spcBef>
                <a:spcPts val="400"/>
              </a:spcBef>
              <a:defRPr sz="2000">
                <a:solidFill>
                  <a:srgbClr val="888888"/>
                </a:solidFill>
                <a:latin typeface="Calibri"/>
                <a:ea typeface="Calibri"/>
                <a:cs typeface="Calibri"/>
                <a:sym typeface="Calibri"/>
              </a:defRPr>
            </a:lvl4pPr>
            <a:lvl5pPr indent="1828800" defTabSz="914400">
              <a:spcBef>
                <a:spcPts val="400"/>
              </a:spcBef>
              <a:defRPr sz="2000">
                <a:solidFill>
                  <a:srgbClr val="888888"/>
                </a:solidFill>
                <a:latin typeface="Calibri"/>
                <a:ea typeface="Calibri"/>
                <a:cs typeface="Calibri"/>
                <a:sym typeface="Calibri"/>
              </a:defRPr>
            </a:lvl5pPr>
          </a:lstStyle>
          <a:p>
            <a:pPr lvl="0">
              <a:defRPr sz="1800">
                <a:solidFill>
                  <a:srgbClr val="000000"/>
                </a:solidFill>
              </a:defRPr>
            </a:pPr>
            <a:r>
              <a:rPr sz="2000">
                <a:solidFill>
                  <a:srgbClr val="888888"/>
                </a:solidFill>
              </a:rPr>
              <a:t>Corpo livello uno</a:t>
            </a:r>
          </a:p>
          <a:p>
            <a:pPr lvl="1">
              <a:defRPr sz="1800">
                <a:solidFill>
                  <a:srgbClr val="000000"/>
                </a:solidFill>
              </a:defRPr>
            </a:pPr>
            <a:r>
              <a:rPr sz="2000">
                <a:solidFill>
                  <a:srgbClr val="888888"/>
                </a:solidFill>
              </a:rPr>
              <a:t>Corpo livello due</a:t>
            </a:r>
          </a:p>
          <a:p>
            <a:pPr lvl="2">
              <a:defRPr sz="1800">
                <a:solidFill>
                  <a:srgbClr val="000000"/>
                </a:solidFill>
              </a:defRPr>
            </a:pPr>
            <a:r>
              <a:rPr sz="2000">
                <a:solidFill>
                  <a:srgbClr val="888888"/>
                </a:solidFill>
              </a:rPr>
              <a:t>Corpo livello tre</a:t>
            </a:r>
          </a:p>
          <a:p>
            <a:pPr lvl="3">
              <a:defRPr sz="1800">
                <a:solidFill>
                  <a:srgbClr val="000000"/>
                </a:solidFill>
              </a:defRPr>
            </a:pPr>
            <a:r>
              <a:rPr sz="2000">
                <a:solidFill>
                  <a:srgbClr val="888888"/>
                </a:solidFill>
              </a:rPr>
              <a:t>Corpo livello quattro</a:t>
            </a:r>
          </a:p>
          <a:p>
            <a:pPr lvl="4">
              <a:defRPr sz="1800">
                <a:solidFill>
                  <a:srgbClr val="000000"/>
                </a:solidFill>
              </a:defRPr>
            </a:pPr>
            <a:r>
              <a:rPr sz="2000">
                <a:solidFill>
                  <a:srgbClr val="888888"/>
                </a:solidFill>
              </a:rPr>
              <a:t>Livello 5</a:t>
            </a:r>
          </a:p>
        </p:txBody>
      </p:sp>
      <p:sp>
        <p:nvSpPr>
          <p:cNvPr id="139" name="Shape 139"/>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Due contenuti">
    <p:spTree>
      <p:nvGrpSpPr>
        <p:cNvPr id="1" name=""/>
        <p:cNvGrpSpPr/>
        <p:nvPr/>
      </p:nvGrpSpPr>
      <p:grpSpPr>
        <a:xfrm>
          <a:off x="0" y="0"/>
          <a:ext cx="0" cy="0"/>
          <a:chOff x="0" y="0"/>
          <a:chExt cx="0" cy="0"/>
        </a:xfrm>
      </p:grpSpPr>
      <p:sp>
        <p:nvSpPr>
          <p:cNvPr id="141" name="Shape 141"/>
          <p:cNvSpPr>
            <a:spLocks noGrp="1"/>
          </p:cNvSpPr>
          <p:nvPr>
            <p:ph type="title"/>
          </p:nvPr>
        </p:nvSpPr>
        <p:spPr>
          <a:xfrm>
            <a:off x="457200" y="92076"/>
            <a:ext cx="8229600" cy="1508125"/>
          </a:xfrm>
          <a:prstGeom prst="rect">
            <a:avLst/>
          </a:prstGeom>
        </p:spPr>
        <p:txBody>
          <a:bodyPr lIns="45719" tIns="45719" rIns="45719" bIns="45719">
            <a:normAutofit/>
          </a:bodyPr>
          <a:lstStyle>
            <a:lvl1pPr algn="ctr" defTabSz="914400">
              <a:defRPr sz="4400">
                <a:latin typeface="Calibri"/>
                <a:ea typeface="Calibri"/>
                <a:cs typeface="Calibri"/>
                <a:sym typeface="Calibri"/>
              </a:defRPr>
            </a:lvl1pPr>
          </a:lstStyle>
          <a:p>
            <a:pPr lvl="0">
              <a:defRPr sz="1800"/>
            </a:pPr>
            <a:r>
              <a:rPr sz="4400"/>
              <a:t>Titolo Testo</a:t>
            </a:r>
          </a:p>
        </p:txBody>
      </p:sp>
      <p:sp>
        <p:nvSpPr>
          <p:cNvPr id="142" name="Shape 142"/>
          <p:cNvSpPr>
            <a:spLocks noGrp="1"/>
          </p:cNvSpPr>
          <p:nvPr>
            <p:ph type="body" idx="1"/>
          </p:nvPr>
        </p:nvSpPr>
        <p:spPr>
          <a:xfrm>
            <a:off x="457200" y="1600200"/>
            <a:ext cx="4038600" cy="5257800"/>
          </a:xfrm>
          <a:prstGeom prst="rect">
            <a:avLst/>
          </a:prstGeom>
        </p:spPr>
        <p:txBody>
          <a:bodyPr lIns="45719" tIns="45719" rIns="45719" bIns="45719">
            <a:normAutofit/>
          </a:bodyPr>
          <a:lstStyle>
            <a:lvl1pPr marL="342900" indent="-342900" defTabSz="914400">
              <a:spcBef>
                <a:spcPts val="600"/>
              </a:spcBef>
              <a:buSzPct val="100000"/>
              <a:buFont typeface="Arial"/>
              <a:buChar char="•"/>
              <a:defRPr sz="2800">
                <a:latin typeface="Calibri"/>
                <a:ea typeface="Calibri"/>
                <a:cs typeface="Calibri"/>
                <a:sym typeface="Calibri"/>
              </a:defRPr>
            </a:lvl1pPr>
            <a:lvl2pPr marL="790575" indent="-333375" defTabSz="914400">
              <a:spcBef>
                <a:spcPts val="600"/>
              </a:spcBef>
              <a:buSzPct val="100000"/>
              <a:buFont typeface="Arial"/>
              <a:buChar char="–"/>
              <a:defRPr sz="2800">
                <a:latin typeface="Calibri"/>
                <a:ea typeface="Calibri"/>
                <a:cs typeface="Calibri"/>
                <a:sym typeface="Calibri"/>
              </a:defRPr>
            </a:lvl2pPr>
            <a:lvl3pPr marL="1234439" indent="-320039" defTabSz="914400">
              <a:spcBef>
                <a:spcPts val="600"/>
              </a:spcBef>
              <a:buSzPct val="100000"/>
              <a:buFont typeface="Arial"/>
              <a:buChar char="•"/>
              <a:defRPr sz="2800">
                <a:latin typeface="Calibri"/>
                <a:ea typeface="Calibri"/>
                <a:cs typeface="Calibri"/>
                <a:sym typeface="Calibri"/>
              </a:defRPr>
            </a:lvl3pPr>
            <a:lvl4pPr marL="1727200" indent="-355600" defTabSz="914400">
              <a:spcBef>
                <a:spcPts val="600"/>
              </a:spcBef>
              <a:buSzPct val="100000"/>
              <a:buFont typeface="Arial"/>
              <a:buChar char="–"/>
              <a:defRPr sz="2800">
                <a:latin typeface="Calibri"/>
                <a:ea typeface="Calibri"/>
                <a:cs typeface="Calibri"/>
                <a:sym typeface="Calibri"/>
              </a:defRPr>
            </a:lvl4pPr>
            <a:lvl5pPr marL="2184400" indent="-355600" defTabSz="914400">
              <a:spcBef>
                <a:spcPts val="600"/>
              </a:spcBef>
              <a:buSzPct val="100000"/>
              <a:buFont typeface="Arial"/>
              <a:buChar char="»"/>
              <a:defRPr sz="2800">
                <a:latin typeface="Calibri"/>
                <a:ea typeface="Calibri"/>
                <a:cs typeface="Calibri"/>
                <a:sym typeface="Calibri"/>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43" name="Shape 143"/>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Confronto">
    <p:spTree>
      <p:nvGrpSpPr>
        <p:cNvPr id="1" name=""/>
        <p:cNvGrpSpPr/>
        <p:nvPr/>
      </p:nvGrpSpPr>
      <p:grpSpPr>
        <a:xfrm>
          <a:off x="0" y="0"/>
          <a:ext cx="0" cy="0"/>
          <a:chOff x="0" y="0"/>
          <a:chExt cx="0" cy="0"/>
        </a:xfrm>
      </p:grpSpPr>
      <p:sp>
        <p:nvSpPr>
          <p:cNvPr id="145" name="Shape 145"/>
          <p:cNvSpPr>
            <a:spLocks noGrp="1"/>
          </p:cNvSpPr>
          <p:nvPr>
            <p:ph type="title"/>
          </p:nvPr>
        </p:nvSpPr>
        <p:spPr>
          <a:xfrm>
            <a:off x="457200" y="256810"/>
            <a:ext cx="8229600" cy="1178656"/>
          </a:xfrm>
          <a:prstGeom prst="rect">
            <a:avLst/>
          </a:prstGeom>
        </p:spPr>
        <p:txBody>
          <a:bodyPr lIns="45719" tIns="45719" rIns="45719" bIns="45719">
            <a:normAutofit/>
          </a:bodyPr>
          <a:lstStyle>
            <a:lvl1pPr algn="ctr" defTabSz="914400">
              <a:defRPr sz="4400">
                <a:latin typeface="Calibri"/>
                <a:ea typeface="Calibri"/>
                <a:cs typeface="Calibri"/>
                <a:sym typeface="Calibri"/>
              </a:defRPr>
            </a:lvl1pPr>
          </a:lstStyle>
          <a:p>
            <a:pPr lvl="0">
              <a:defRPr sz="1800"/>
            </a:pPr>
            <a:r>
              <a:rPr sz="4400"/>
              <a:t>Titolo Testo</a:t>
            </a:r>
          </a:p>
        </p:txBody>
      </p:sp>
      <p:sp>
        <p:nvSpPr>
          <p:cNvPr id="146" name="Shape 146"/>
          <p:cNvSpPr>
            <a:spLocks noGrp="1"/>
          </p:cNvSpPr>
          <p:nvPr>
            <p:ph type="body" idx="1"/>
          </p:nvPr>
        </p:nvSpPr>
        <p:spPr>
          <a:xfrm>
            <a:off x="457200" y="1435465"/>
            <a:ext cx="4040188" cy="739411"/>
          </a:xfrm>
          <a:prstGeom prst="rect">
            <a:avLst/>
          </a:prstGeom>
        </p:spPr>
        <p:txBody>
          <a:bodyPr lIns="45719" tIns="45719" rIns="45719" bIns="45719" anchor="b">
            <a:normAutofit/>
          </a:bodyPr>
          <a:lstStyle>
            <a:lvl1pPr defTabSz="914400">
              <a:spcBef>
                <a:spcPts val="500"/>
              </a:spcBef>
              <a:defRPr sz="2400" b="1">
                <a:latin typeface="Calibri"/>
                <a:ea typeface="Calibri"/>
                <a:cs typeface="Calibri"/>
                <a:sym typeface="Calibri"/>
              </a:defRPr>
            </a:lvl1pPr>
            <a:lvl2pPr indent="457200" defTabSz="914400">
              <a:spcBef>
                <a:spcPts val="500"/>
              </a:spcBef>
              <a:defRPr sz="2400" b="1">
                <a:latin typeface="Calibri"/>
                <a:ea typeface="Calibri"/>
                <a:cs typeface="Calibri"/>
                <a:sym typeface="Calibri"/>
              </a:defRPr>
            </a:lvl2pPr>
            <a:lvl3pPr indent="914400" defTabSz="914400">
              <a:spcBef>
                <a:spcPts val="500"/>
              </a:spcBef>
              <a:defRPr sz="2400" b="1">
                <a:latin typeface="Calibri"/>
                <a:ea typeface="Calibri"/>
                <a:cs typeface="Calibri"/>
                <a:sym typeface="Calibri"/>
              </a:defRPr>
            </a:lvl3pPr>
            <a:lvl4pPr indent="1371600" defTabSz="914400">
              <a:spcBef>
                <a:spcPts val="500"/>
              </a:spcBef>
              <a:defRPr sz="2400" b="1">
                <a:latin typeface="Calibri"/>
                <a:ea typeface="Calibri"/>
                <a:cs typeface="Calibri"/>
                <a:sym typeface="Calibri"/>
              </a:defRPr>
            </a:lvl4pPr>
            <a:lvl5pPr indent="1828800" defTabSz="914400">
              <a:spcBef>
                <a:spcPts val="500"/>
              </a:spcBef>
              <a:defRPr sz="2400" b="1">
                <a:latin typeface="Calibri"/>
                <a:ea typeface="Calibri"/>
                <a:cs typeface="Calibri"/>
                <a:sym typeface="Calibri"/>
              </a:defRPr>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147" name="Shape 147"/>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Solo titolo">
    <p:spTree>
      <p:nvGrpSpPr>
        <p:cNvPr id="1" name=""/>
        <p:cNvGrpSpPr/>
        <p:nvPr/>
      </p:nvGrpSpPr>
      <p:grpSpPr>
        <a:xfrm>
          <a:off x="0" y="0"/>
          <a:ext cx="0" cy="0"/>
          <a:chOff x="0" y="0"/>
          <a:chExt cx="0" cy="0"/>
        </a:xfrm>
      </p:grpSpPr>
      <p:sp>
        <p:nvSpPr>
          <p:cNvPr id="149" name="Shape 149"/>
          <p:cNvSpPr>
            <a:spLocks noGrp="1"/>
          </p:cNvSpPr>
          <p:nvPr>
            <p:ph type="title"/>
          </p:nvPr>
        </p:nvSpPr>
        <p:spPr>
          <a:xfrm>
            <a:off x="457200" y="92076"/>
            <a:ext cx="8229600" cy="1508125"/>
          </a:xfrm>
          <a:prstGeom prst="rect">
            <a:avLst/>
          </a:prstGeom>
        </p:spPr>
        <p:txBody>
          <a:bodyPr lIns="45719" tIns="45719" rIns="45719" bIns="45719">
            <a:normAutofit/>
          </a:bodyPr>
          <a:lstStyle>
            <a:lvl1pPr algn="ctr" defTabSz="914400">
              <a:defRPr sz="4400">
                <a:latin typeface="Calibri"/>
                <a:ea typeface="Calibri"/>
                <a:cs typeface="Calibri"/>
                <a:sym typeface="Calibri"/>
              </a:defRPr>
            </a:lvl1pPr>
          </a:lstStyle>
          <a:p>
            <a:pPr lvl="0">
              <a:defRPr sz="1800"/>
            </a:pPr>
            <a:r>
              <a:rPr sz="4400"/>
              <a:t>Titolo Testo</a:t>
            </a:r>
          </a:p>
        </p:txBody>
      </p:sp>
      <p:sp>
        <p:nvSpPr>
          <p:cNvPr id="150" name="Shape 150"/>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Due contenuti">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1200"/>
              <a:t>Titolo Testo</a:t>
            </a:r>
          </a:p>
        </p:txBody>
      </p:sp>
      <p:sp>
        <p:nvSpPr>
          <p:cNvPr id="19" name="Shape 19"/>
          <p:cNvSpPr>
            <a:spLocks noGrp="1"/>
          </p:cNvSpPr>
          <p:nvPr>
            <p:ph type="body" idx="1"/>
          </p:nvPr>
        </p:nvSpPr>
        <p:spPr>
          <a:xfrm>
            <a:off x="457200" y="1600200"/>
            <a:ext cx="4038600" cy="5257801"/>
          </a:xfrm>
          <a:prstGeom prst="rect">
            <a:avLst/>
          </a:prstGeom>
        </p:spPr>
        <p:txBody>
          <a:bodyPr/>
          <a:lstStyle>
            <a:lvl1pPr>
              <a:defRPr sz="2800"/>
            </a:lvl1pPr>
            <a:lvl2pPr>
              <a:defRPr sz="2800"/>
            </a:lvl2pPr>
            <a:lvl3pPr>
              <a:defRPr sz="2800"/>
            </a:lvl3pPr>
            <a:lvl4pPr>
              <a:defRPr sz="2800"/>
            </a:lvl4pPr>
            <a:lvl5pPr>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20" name="Shape 20"/>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Vuota">
    <p:spTree>
      <p:nvGrpSpPr>
        <p:cNvPr id="1" name=""/>
        <p:cNvGrpSpPr/>
        <p:nvPr/>
      </p:nvGrpSpPr>
      <p:grpSpPr>
        <a:xfrm>
          <a:off x="0" y="0"/>
          <a:ext cx="0" cy="0"/>
          <a:chOff x="0" y="0"/>
          <a:chExt cx="0" cy="0"/>
        </a:xfrm>
      </p:grpSpPr>
      <p:sp>
        <p:nvSpPr>
          <p:cNvPr id="152" name="Shape 152"/>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Contenuto con didascalia">
    <p:spTree>
      <p:nvGrpSpPr>
        <p:cNvPr id="1" name=""/>
        <p:cNvGrpSpPr/>
        <p:nvPr/>
      </p:nvGrpSpPr>
      <p:grpSpPr>
        <a:xfrm>
          <a:off x="0" y="0"/>
          <a:ext cx="0" cy="0"/>
          <a:chOff x="0" y="0"/>
          <a:chExt cx="0" cy="0"/>
        </a:xfrm>
      </p:grpSpPr>
      <p:sp>
        <p:nvSpPr>
          <p:cNvPr id="154" name="Shape 154"/>
          <p:cNvSpPr>
            <a:spLocks noGrp="1"/>
          </p:cNvSpPr>
          <p:nvPr>
            <p:ph type="title"/>
          </p:nvPr>
        </p:nvSpPr>
        <p:spPr>
          <a:xfrm>
            <a:off x="457200" y="0"/>
            <a:ext cx="3008314" cy="1435100"/>
          </a:xfrm>
          <a:prstGeom prst="rect">
            <a:avLst/>
          </a:prstGeom>
        </p:spPr>
        <p:txBody>
          <a:bodyPr lIns="45719" tIns="45719" rIns="45719" bIns="45719" anchor="b">
            <a:normAutofit/>
          </a:bodyPr>
          <a:lstStyle>
            <a:lvl1pPr defTabSz="914400">
              <a:defRPr sz="2000" b="1">
                <a:latin typeface="Calibri"/>
                <a:ea typeface="Calibri"/>
                <a:cs typeface="Calibri"/>
                <a:sym typeface="Calibri"/>
              </a:defRPr>
            </a:lvl1pPr>
          </a:lstStyle>
          <a:p>
            <a:pPr lvl="0">
              <a:defRPr sz="1800" b="0"/>
            </a:pPr>
            <a:r>
              <a:rPr sz="2000" b="1"/>
              <a:t>Titolo Testo</a:t>
            </a:r>
          </a:p>
        </p:txBody>
      </p:sp>
      <p:sp>
        <p:nvSpPr>
          <p:cNvPr id="155" name="Shape 155"/>
          <p:cNvSpPr>
            <a:spLocks noGrp="1"/>
          </p:cNvSpPr>
          <p:nvPr>
            <p:ph type="body" idx="1"/>
          </p:nvPr>
        </p:nvSpPr>
        <p:spPr>
          <a:xfrm>
            <a:off x="3575050" y="273050"/>
            <a:ext cx="5111750" cy="6584950"/>
          </a:xfrm>
          <a:prstGeom prst="rect">
            <a:avLst/>
          </a:prstGeom>
        </p:spPr>
        <p:txBody>
          <a:bodyPr lIns="45719" tIns="45719" rIns="45719" bIns="45719">
            <a:normAutofit/>
          </a:bodyPr>
          <a:lstStyle>
            <a:lvl1pPr marL="342900" indent="-342900" defTabSz="914400">
              <a:spcBef>
                <a:spcPts val="700"/>
              </a:spcBef>
              <a:buSzPct val="100000"/>
              <a:buFont typeface="Arial"/>
              <a:buChar char="•"/>
              <a:defRPr sz="3200">
                <a:latin typeface="Calibri"/>
                <a:ea typeface="Calibri"/>
                <a:cs typeface="Calibri"/>
                <a:sym typeface="Calibri"/>
              </a:defRPr>
            </a:lvl1pPr>
            <a:lvl2pPr marL="783771" indent="-326571" defTabSz="914400">
              <a:spcBef>
                <a:spcPts val="700"/>
              </a:spcBef>
              <a:buSzPct val="100000"/>
              <a:buFont typeface="Arial"/>
              <a:buChar char="–"/>
              <a:defRPr sz="3200">
                <a:latin typeface="Calibri"/>
                <a:ea typeface="Calibri"/>
                <a:cs typeface="Calibri"/>
                <a:sym typeface="Calibri"/>
              </a:defRPr>
            </a:lvl2pPr>
            <a:lvl3pPr marL="1219200" indent="-304800" defTabSz="914400">
              <a:spcBef>
                <a:spcPts val="700"/>
              </a:spcBef>
              <a:buSzPct val="100000"/>
              <a:buFont typeface="Arial"/>
              <a:buChar char="•"/>
              <a:defRPr sz="3200">
                <a:latin typeface="Calibri"/>
                <a:ea typeface="Calibri"/>
                <a:cs typeface="Calibri"/>
                <a:sym typeface="Calibri"/>
              </a:defRPr>
            </a:lvl3pPr>
            <a:lvl4pPr marL="1737360" indent="-365760" defTabSz="914400">
              <a:spcBef>
                <a:spcPts val="700"/>
              </a:spcBef>
              <a:buSzPct val="100000"/>
              <a:buFont typeface="Arial"/>
              <a:buChar char="–"/>
              <a:defRPr sz="3200">
                <a:latin typeface="Calibri"/>
                <a:ea typeface="Calibri"/>
                <a:cs typeface="Calibri"/>
                <a:sym typeface="Calibri"/>
              </a:defRPr>
            </a:lvl4pPr>
            <a:lvl5pPr marL="2194560" indent="-365760" defTabSz="914400">
              <a:spcBef>
                <a:spcPts val="700"/>
              </a:spcBef>
              <a:buSzPct val="100000"/>
              <a:buFont typeface="Arial"/>
              <a:buChar char="»"/>
              <a:defRPr sz="3200">
                <a:latin typeface="Calibri"/>
                <a:ea typeface="Calibri"/>
                <a:cs typeface="Calibri"/>
                <a:sym typeface="Calibri"/>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56" name="Shape 156"/>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Immagine con didascalia">
    <p:spTree>
      <p:nvGrpSpPr>
        <p:cNvPr id="1" name=""/>
        <p:cNvGrpSpPr/>
        <p:nvPr/>
      </p:nvGrpSpPr>
      <p:grpSpPr>
        <a:xfrm>
          <a:off x="0" y="0"/>
          <a:ext cx="0" cy="0"/>
          <a:chOff x="0" y="0"/>
          <a:chExt cx="0" cy="0"/>
        </a:xfrm>
      </p:grpSpPr>
      <p:sp>
        <p:nvSpPr>
          <p:cNvPr id="158" name="Shape 158"/>
          <p:cNvSpPr>
            <a:spLocks noGrp="1"/>
          </p:cNvSpPr>
          <p:nvPr>
            <p:ph type="title"/>
          </p:nvPr>
        </p:nvSpPr>
        <p:spPr>
          <a:xfrm>
            <a:off x="1792288" y="4800600"/>
            <a:ext cx="5486401" cy="566738"/>
          </a:xfrm>
          <a:prstGeom prst="rect">
            <a:avLst/>
          </a:prstGeom>
        </p:spPr>
        <p:txBody>
          <a:bodyPr lIns="45719" tIns="45719" rIns="45719" bIns="45719" anchor="b">
            <a:normAutofit/>
          </a:bodyPr>
          <a:lstStyle>
            <a:lvl1pPr defTabSz="914400">
              <a:defRPr sz="2000" b="1">
                <a:latin typeface="Calibri"/>
                <a:ea typeface="Calibri"/>
                <a:cs typeface="Calibri"/>
                <a:sym typeface="Calibri"/>
              </a:defRPr>
            </a:lvl1pPr>
          </a:lstStyle>
          <a:p>
            <a:pPr lvl="0">
              <a:defRPr sz="1800" b="0"/>
            </a:pPr>
            <a:r>
              <a:rPr sz="2000" b="1"/>
              <a:t>Titolo Testo</a:t>
            </a:r>
          </a:p>
        </p:txBody>
      </p:sp>
      <p:sp>
        <p:nvSpPr>
          <p:cNvPr id="159" name="Shape 159"/>
          <p:cNvSpPr>
            <a:spLocks noGrp="1"/>
          </p:cNvSpPr>
          <p:nvPr>
            <p:ph type="body" idx="1"/>
          </p:nvPr>
        </p:nvSpPr>
        <p:spPr>
          <a:xfrm>
            <a:off x="1792288" y="5367337"/>
            <a:ext cx="5486401" cy="804863"/>
          </a:xfrm>
          <a:prstGeom prst="rect">
            <a:avLst/>
          </a:prstGeom>
        </p:spPr>
        <p:txBody>
          <a:bodyPr lIns="45719" tIns="45719" rIns="45719" bIns="45719">
            <a:normAutofit/>
          </a:bodyPr>
          <a:lstStyle>
            <a:lvl1pPr defTabSz="914400">
              <a:spcBef>
                <a:spcPts val="300"/>
              </a:spcBef>
              <a:defRPr sz="1400">
                <a:latin typeface="Calibri"/>
                <a:ea typeface="Calibri"/>
                <a:cs typeface="Calibri"/>
                <a:sym typeface="Calibri"/>
              </a:defRPr>
            </a:lvl1pPr>
            <a:lvl2pPr indent="457200" defTabSz="914400">
              <a:spcBef>
                <a:spcPts val="300"/>
              </a:spcBef>
              <a:defRPr sz="1400">
                <a:latin typeface="Calibri"/>
                <a:ea typeface="Calibri"/>
                <a:cs typeface="Calibri"/>
                <a:sym typeface="Calibri"/>
              </a:defRPr>
            </a:lvl2pPr>
            <a:lvl3pPr indent="914400" defTabSz="914400">
              <a:spcBef>
                <a:spcPts val="300"/>
              </a:spcBef>
              <a:defRPr sz="1400">
                <a:latin typeface="Calibri"/>
                <a:ea typeface="Calibri"/>
                <a:cs typeface="Calibri"/>
                <a:sym typeface="Calibri"/>
              </a:defRPr>
            </a:lvl3pPr>
            <a:lvl4pPr indent="1371600" defTabSz="914400">
              <a:spcBef>
                <a:spcPts val="300"/>
              </a:spcBef>
              <a:defRPr sz="1400">
                <a:latin typeface="Calibri"/>
                <a:ea typeface="Calibri"/>
                <a:cs typeface="Calibri"/>
                <a:sym typeface="Calibri"/>
              </a:defRPr>
            </a:lvl4pPr>
            <a:lvl5pPr indent="1828800" defTabSz="914400">
              <a:spcBef>
                <a:spcPts val="300"/>
              </a:spcBef>
              <a:defRPr sz="1400">
                <a:latin typeface="Calibri"/>
                <a:ea typeface="Calibri"/>
                <a:cs typeface="Calibri"/>
                <a:sym typeface="Calibri"/>
              </a:defRPr>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160" name="Shape 160"/>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olo e testo verticale">
    <p:spTree>
      <p:nvGrpSpPr>
        <p:cNvPr id="1" name=""/>
        <p:cNvGrpSpPr/>
        <p:nvPr/>
      </p:nvGrpSpPr>
      <p:grpSpPr>
        <a:xfrm>
          <a:off x="0" y="0"/>
          <a:ext cx="0" cy="0"/>
          <a:chOff x="0" y="0"/>
          <a:chExt cx="0" cy="0"/>
        </a:xfrm>
      </p:grpSpPr>
      <p:sp>
        <p:nvSpPr>
          <p:cNvPr id="162" name="Shape 162"/>
          <p:cNvSpPr>
            <a:spLocks noGrp="1"/>
          </p:cNvSpPr>
          <p:nvPr>
            <p:ph type="title"/>
          </p:nvPr>
        </p:nvSpPr>
        <p:spPr>
          <a:xfrm>
            <a:off x="457200" y="92076"/>
            <a:ext cx="8229600" cy="1508125"/>
          </a:xfrm>
          <a:prstGeom prst="rect">
            <a:avLst/>
          </a:prstGeom>
        </p:spPr>
        <p:txBody>
          <a:bodyPr lIns="45719" tIns="45719" rIns="45719" bIns="45719">
            <a:normAutofit/>
          </a:bodyPr>
          <a:lstStyle>
            <a:lvl1pPr algn="ctr" defTabSz="914400">
              <a:defRPr sz="4400">
                <a:latin typeface="Calibri"/>
                <a:ea typeface="Calibri"/>
                <a:cs typeface="Calibri"/>
                <a:sym typeface="Calibri"/>
              </a:defRPr>
            </a:lvl1pPr>
          </a:lstStyle>
          <a:p>
            <a:pPr lvl="0">
              <a:defRPr sz="1800"/>
            </a:pPr>
            <a:r>
              <a:rPr sz="4400"/>
              <a:t>Titolo Testo</a:t>
            </a:r>
          </a:p>
        </p:txBody>
      </p:sp>
      <p:sp>
        <p:nvSpPr>
          <p:cNvPr id="163" name="Shape 163"/>
          <p:cNvSpPr>
            <a:spLocks noGrp="1"/>
          </p:cNvSpPr>
          <p:nvPr>
            <p:ph type="body" idx="1"/>
          </p:nvPr>
        </p:nvSpPr>
        <p:spPr>
          <a:xfrm>
            <a:off x="457200" y="1600200"/>
            <a:ext cx="8229600" cy="5257800"/>
          </a:xfrm>
          <a:prstGeom prst="rect">
            <a:avLst/>
          </a:prstGeom>
        </p:spPr>
        <p:txBody>
          <a:bodyPr lIns="45719" tIns="45719" rIns="45719" bIns="45719">
            <a:normAutofit/>
          </a:bodyPr>
          <a:lstStyle>
            <a:lvl1pPr marL="342900" indent="-342900" defTabSz="914400">
              <a:spcBef>
                <a:spcPts val="700"/>
              </a:spcBef>
              <a:buSzPct val="100000"/>
              <a:buFont typeface="Arial"/>
              <a:buChar char="•"/>
              <a:defRPr sz="3200">
                <a:latin typeface="Calibri"/>
                <a:ea typeface="Calibri"/>
                <a:cs typeface="Calibri"/>
                <a:sym typeface="Calibri"/>
              </a:defRPr>
            </a:lvl1pPr>
            <a:lvl2pPr marL="783771" indent="-326571" defTabSz="914400">
              <a:spcBef>
                <a:spcPts val="700"/>
              </a:spcBef>
              <a:buSzPct val="100000"/>
              <a:buFont typeface="Arial"/>
              <a:buChar char="–"/>
              <a:defRPr sz="3200">
                <a:latin typeface="Calibri"/>
                <a:ea typeface="Calibri"/>
                <a:cs typeface="Calibri"/>
                <a:sym typeface="Calibri"/>
              </a:defRPr>
            </a:lvl2pPr>
            <a:lvl3pPr marL="1219200" indent="-304800" defTabSz="914400">
              <a:spcBef>
                <a:spcPts val="700"/>
              </a:spcBef>
              <a:buSzPct val="100000"/>
              <a:buFont typeface="Arial"/>
              <a:buChar char="•"/>
              <a:defRPr sz="3200">
                <a:latin typeface="Calibri"/>
                <a:ea typeface="Calibri"/>
                <a:cs typeface="Calibri"/>
                <a:sym typeface="Calibri"/>
              </a:defRPr>
            </a:lvl3pPr>
            <a:lvl4pPr marL="1737360" indent="-365760" defTabSz="914400">
              <a:spcBef>
                <a:spcPts val="700"/>
              </a:spcBef>
              <a:buSzPct val="100000"/>
              <a:buFont typeface="Arial"/>
              <a:buChar char="–"/>
              <a:defRPr sz="3200">
                <a:latin typeface="Calibri"/>
                <a:ea typeface="Calibri"/>
                <a:cs typeface="Calibri"/>
                <a:sym typeface="Calibri"/>
              </a:defRPr>
            </a:lvl4pPr>
            <a:lvl5pPr marL="2194560" indent="-365760" defTabSz="914400">
              <a:spcBef>
                <a:spcPts val="700"/>
              </a:spcBef>
              <a:buSzPct val="100000"/>
              <a:buFont typeface="Arial"/>
              <a:buChar char="»"/>
              <a:defRPr sz="3200">
                <a:latin typeface="Calibri"/>
                <a:ea typeface="Calibri"/>
                <a:cs typeface="Calibri"/>
                <a:sym typeface="Calibri"/>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64" name="Shape 164"/>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1_Titolo e testo verticale">
    <p:spTree>
      <p:nvGrpSpPr>
        <p:cNvPr id="1" name=""/>
        <p:cNvGrpSpPr/>
        <p:nvPr/>
      </p:nvGrpSpPr>
      <p:grpSpPr>
        <a:xfrm>
          <a:off x="0" y="0"/>
          <a:ext cx="0" cy="0"/>
          <a:chOff x="0" y="0"/>
          <a:chExt cx="0" cy="0"/>
        </a:xfrm>
      </p:grpSpPr>
      <p:sp>
        <p:nvSpPr>
          <p:cNvPr id="166" name="Shape 166"/>
          <p:cNvSpPr>
            <a:spLocks noGrp="1"/>
          </p:cNvSpPr>
          <p:nvPr>
            <p:ph type="title"/>
          </p:nvPr>
        </p:nvSpPr>
        <p:spPr>
          <a:xfrm>
            <a:off x="6629400" y="0"/>
            <a:ext cx="2057400" cy="6400802"/>
          </a:xfrm>
          <a:prstGeom prst="rect">
            <a:avLst/>
          </a:prstGeom>
        </p:spPr>
        <p:txBody>
          <a:bodyPr lIns="45719" tIns="45719" rIns="45719" bIns="45719">
            <a:normAutofit/>
          </a:bodyPr>
          <a:lstStyle>
            <a:lvl1pPr algn="ctr" defTabSz="914400">
              <a:defRPr sz="4400">
                <a:latin typeface="Calibri"/>
                <a:ea typeface="Calibri"/>
                <a:cs typeface="Calibri"/>
                <a:sym typeface="Calibri"/>
              </a:defRPr>
            </a:lvl1pPr>
          </a:lstStyle>
          <a:p>
            <a:pPr lvl="0">
              <a:defRPr sz="1800"/>
            </a:pPr>
            <a:r>
              <a:rPr sz="4400"/>
              <a:t>Titolo Testo</a:t>
            </a:r>
          </a:p>
        </p:txBody>
      </p:sp>
      <p:sp>
        <p:nvSpPr>
          <p:cNvPr id="167" name="Shape 167"/>
          <p:cNvSpPr>
            <a:spLocks noGrp="1"/>
          </p:cNvSpPr>
          <p:nvPr>
            <p:ph type="body" idx="1"/>
          </p:nvPr>
        </p:nvSpPr>
        <p:spPr>
          <a:xfrm>
            <a:off x="457200" y="274638"/>
            <a:ext cx="6019800" cy="6583363"/>
          </a:xfrm>
          <a:prstGeom prst="rect">
            <a:avLst/>
          </a:prstGeom>
        </p:spPr>
        <p:txBody>
          <a:bodyPr lIns="45719" tIns="45719" rIns="45719" bIns="45719">
            <a:normAutofit/>
          </a:bodyPr>
          <a:lstStyle>
            <a:lvl1pPr marL="342900" indent="-342900" defTabSz="914400">
              <a:spcBef>
                <a:spcPts val="700"/>
              </a:spcBef>
              <a:buSzPct val="100000"/>
              <a:buFont typeface="Arial"/>
              <a:buChar char="•"/>
              <a:defRPr sz="3200">
                <a:latin typeface="Calibri"/>
                <a:ea typeface="Calibri"/>
                <a:cs typeface="Calibri"/>
                <a:sym typeface="Calibri"/>
              </a:defRPr>
            </a:lvl1pPr>
            <a:lvl2pPr marL="783771" indent="-326571" defTabSz="914400">
              <a:spcBef>
                <a:spcPts val="700"/>
              </a:spcBef>
              <a:buSzPct val="100000"/>
              <a:buFont typeface="Arial"/>
              <a:buChar char="–"/>
              <a:defRPr sz="3200">
                <a:latin typeface="Calibri"/>
                <a:ea typeface="Calibri"/>
                <a:cs typeface="Calibri"/>
                <a:sym typeface="Calibri"/>
              </a:defRPr>
            </a:lvl2pPr>
            <a:lvl3pPr marL="1219200" indent="-304800" defTabSz="914400">
              <a:spcBef>
                <a:spcPts val="700"/>
              </a:spcBef>
              <a:buSzPct val="100000"/>
              <a:buFont typeface="Arial"/>
              <a:buChar char="•"/>
              <a:defRPr sz="3200">
                <a:latin typeface="Calibri"/>
                <a:ea typeface="Calibri"/>
                <a:cs typeface="Calibri"/>
                <a:sym typeface="Calibri"/>
              </a:defRPr>
            </a:lvl3pPr>
            <a:lvl4pPr marL="1737360" indent="-365760" defTabSz="914400">
              <a:spcBef>
                <a:spcPts val="700"/>
              </a:spcBef>
              <a:buSzPct val="100000"/>
              <a:buFont typeface="Arial"/>
              <a:buChar char="–"/>
              <a:defRPr sz="3200">
                <a:latin typeface="Calibri"/>
                <a:ea typeface="Calibri"/>
                <a:cs typeface="Calibri"/>
                <a:sym typeface="Calibri"/>
              </a:defRPr>
            </a:lvl4pPr>
            <a:lvl5pPr marL="2194560" indent="-365760" defTabSz="914400">
              <a:spcBef>
                <a:spcPts val="700"/>
              </a:spcBef>
              <a:buSzPct val="100000"/>
              <a:buFont typeface="Arial"/>
              <a:buChar char="»"/>
              <a:defRPr sz="3200">
                <a:latin typeface="Calibri"/>
                <a:ea typeface="Calibri"/>
                <a:cs typeface="Calibri"/>
                <a:sym typeface="Calibri"/>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68" name="Shape 168"/>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Slide">
    <p:spTree>
      <p:nvGrpSpPr>
        <p:cNvPr id="1" name=""/>
        <p:cNvGrpSpPr/>
        <p:nvPr/>
      </p:nvGrpSpPr>
      <p:grpSpPr>
        <a:xfrm>
          <a:off x="0" y="0"/>
          <a:ext cx="0" cy="0"/>
          <a:chOff x="0" y="0"/>
          <a:chExt cx="0" cy="0"/>
        </a:xfrm>
      </p:grpSpPr>
      <p:sp>
        <p:nvSpPr>
          <p:cNvPr id="170" name="Shape 170"/>
          <p:cNvSpPr>
            <a:spLocks noGrp="1"/>
          </p:cNvSpPr>
          <p:nvPr>
            <p:ph type="title"/>
          </p:nvPr>
        </p:nvSpPr>
        <p:spPr>
          <a:xfrm>
            <a:off x="685800" y="1844675"/>
            <a:ext cx="7772400" cy="2041525"/>
          </a:xfrm>
          <a:prstGeom prst="rect">
            <a:avLst/>
          </a:prstGeom>
        </p:spPr>
        <p:txBody>
          <a:bodyPr lIns="45719" tIns="45719" rIns="45719" bIns="45719">
            <a:normAutofit/>
          </a:bodyPr>
          <a:lstStyle>
            <a:lvl1pPr algn="ctr" defTabSz="914400">
              <a:defRPr sz="4400">
                <a:latin typeface="Calibri"/>
                <a:ea typeface="Calibri"/>
                <a:cs typeface="Calibri"/>
                <a:sym typeface="Calibri"/>
              </a:defRPr>
            </a:lvl1pPr>
          </a:lstStyle>
          <a:p>
            <a:pPr lvl="0">
              <a:defRPr sz="1800"/>
            </a:pPr>
            <a:r>
              <a:rPr sz="4400"/>
              <a:t>Titolo Testo</a:t>
            </a:r>
          </a:p>
        </p:txBody>
      </p:sp>
      <p:sp>
        <p:nvSpPr>
          <p:cNvPr id="171" name="Shape 171"/>
          <p:cNvSpPr>
            <a:spLocks noGrp="1"/>
          </p:cNvSpPr>
          <p:nvPr>
            <p:ph type="body" idx="1"/>
          </p:nvPr>
        </p:nvSpPr>
        <p:spPr>
          <a:xfrm>
            <a:off x="1371600" y="3886200"/>
            <a:ext cx="6400800" cy="2971800"/>
          </a:xfrm>
          <a:prstGeom prst="rect">
            <a:avLst/>
          </a:prstGeom>
        </p:spPr>
        <p:txBody>
          <a:bodyPr lIns="45719" tIns="45719" rIns="45719" bIns="45719">
            <a:normAutofit/>
          </a:bodyPr>
          <a:lstStyle>
            <a:lvl1pPr algn="ctr" defTabSz="914400">
              <a:spcBef>
                <a:spcPts val="700"/>
              </a:spcBef>
              <a:defRPr sz="3200">
                <a:solidFill>
                  <a:srgbClr val="888888"/>
                </a:solidFill>
                <a:latin typeface="Calibri"/>
                <a:ea typeface="Calibri"/>
                <a:cs typeface="Calibri"/>
                <a:sym typeface="Calibri"/>
              </a:defRPr>
            </a:lvl1pPr>
            <a:lvl2pPr indent="457200" algn="ctr" defTabSz="914400">
              <a:spcBef>
                <a:spcPts val="700"/>
              </a:spcBef>
              <a:defRPr sz="3200">
                <a:solidFill>
                  <a:srgbClr val="888888"/>
                </a:solidFill>
                <a:latin typeface="Calibri"/>
                <a:ea typeface="Calibri"/>
                <a:cs typeface="Calibri"/>
                <a:sym typeface="Calibri"/>
              </a:defRPr>
            </a:lvl2pPr>
            <a:lvl3pPr indent="914400" algn="ctr" defTabSz="914400">
              <a:spcBef>
                <a:spcPts val="700"/>
              </a:spcBef>
              <a:defRPr sz="3200">
                <a:solidFill>
                  <a:srgbClr val="888888"/>
                </a:solidFill>
                <a:latin typeface="Calibri"/>
                <a:ea typeface="Calibri"/>
                <a:cs typeface="Calibri"/>
                <a:sym typeface="Calibri"/>
              </a:defRPr>
            </a:lvl3pPr>
            <a:lvl4pPr indent="1371600" algn="ctr" defTabSz="914400">
              <a:spcBef>
                <a:spcPts val="700"/>
              </a:spcBef>
              <a:defRPr sz="3200">
                <a:solidFill>
                  <a:srgbClr val="888888"/>
                </a:solidFill>
                <a:latin typeface="Calibri"/>
                <a:ea typeface="Calibri"/>
                <a:cs typeface="Calibri"/>
                <a:sym typeface="Calibri"/>
              </a:defRPr>
            </a:lvl4pPr>
            <a:lvl5pPr indent="1828800" algn="ctr" defTabSz="914400">
              <a:spcBef>
                <a:spcPts val="700"/>
              </a:spcBef>
              <a:defRPr sz="3200">
                <a:solidFill>
                  <a:srgbClr val="888888"/>
                </a:solidFill>
                <a:latin typeface="Calibri"/>
                <a:ea typeface="Calibri"/>
                <a:cs typeface="Calibri"/>
                <a:sym typeface="Calibri"/>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172" name="Shape 172"/>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Content">
    <p:spTree>
      <p:nvGrpSpPr>
        <p:cNvPr id="1" name=""/>
        <p:cNvGrpSpPr/>
        <p:nvPr/>
      </p:nvGrpSpPr>
      <p:grpSpPr>
        <a:xfrm>
          <a:off x="0" y="0"/>
          <a:ext cx="0" cy="0"/>
          <a:chOff x="0" y="0"/>
          <a:chExt cx="0" cy="0"/>
        </a:xfrm>
      </p:grpSpPr>
      <p:sp>
        <p:nvSpPr>
          <p:cNvPr id="174" name="Shape 174"/>
          <p:cNvSpPr>
            <a:spLocks noGrp="1"/>
          </p:cNvSpPr>
          <p:nvPr>
            <p:ph type="title"/>
          </p:nvPr>
        </p:nvSpPr>
        <p:spPr>
          <a:xfrm>
            <a:off x="457200" y="92076"/>
            <a:ext cx="8229600" cy="1508125"/>
          </a:xfrm>
          <a:prstGeom prst="rect">
            <a:avLst/>
          </a:prstGeom>
        </p:spPr>
        <p:txBody>
          <a:bodyPr lIns="45719" tIns="45719" rIns="45719" bIns="45719">
            <a:normAutofit/>
          </a:bodyPr>
          <a:lstStyle>
            <a:lvl1pPr algn="ctr" defTabSz="914400">
              <a:defRPr sz="4400">
                <a:latin typeface="Calibri"/>
                <a:ea typeface="Calibri"/>
                <a:cs typeface="Calibri"/>
                <a:sym typeface="Calibri"/>
              </a:defRPr>
            </a:lvl1pPr>
          </a:lstStyle>
          <a:p>
            <a:pPr lvl="0">
              <a:defRPr sz="1800"/>
            </a:pPr>
            <a:r>
              <a:rPr sz="4400"/>
              <a:t>Titolo Testo</a:t>
            </a:r>
          </a:p>
        </p:txBody>
      </p:sp>
      <p:sp>
        <p:nvSpPr>
          <p:cNvPr id="175" name="Shape 175"/>
          <p:cNvSpPr>
            <a:spLocks noGrp="1"/>
          </p:cNvSpPr>
          <p:nvPr>
            <p:ph type="body" idx="1"/>
          </p:nvPr>
        </p:nvSpPr>
        <p:spPr>
          <a:xfrm>
            <a:off x="457200" y="1600200"/>
            <a:ext cx="8229600" cy="5257800"/>
          </a:xfrm>
          <a:prstGeom prst="rect">
            <a:avLst/>
          </a:prstGeom>
        </p:spPr>
        <p:txBody>
          <a:bodyPr lIns="45719" tIns="45719" rIns="45719" bIns="45719">
            <a:normAutofit/>
          </a:bodyPr>
          <a:lstStyle>
            <a:lvl1pPr marL="342900" indent="-342900" defTabSz="914400">
              <a:spcBef>
                <a:spcPts val="700"/>
              </a:spcBef>
              <a:buSzPct val="100000"/>
              <a:buFont typeface="Arial"/>
              <a:buChar char="•"/>
              <a:defRPr sz="3200">
                <a:latin typeface="Calibri"/>
                <a:ea typeface="Calibri"/>
                <a:cs typeface="Calibri"/>
                <a:sym typeface="Calibri"/>
              </a:defRPr>
            </a:lvl1pPr>
            <a:lvl2pPr marL="783771" indent="-326571" defTabSz="914400">
              <a:spcBef>
                <a:spcPts val="700"/>
              </a:spcBef>
              <a:buSzPct val="100000"/>
              <a:buFont typeface="Arial"/>
              <a:buChar char="–"/>
              <a:defRPr sz="3200">
                <a:latin typeface="Calibri"/>
                <a:ea typeface="Calibri"/>
                <a:cs typeface="Calibri"/>
                <a:sym typeface="Calibri"/>
              </a:defRPr>
            </a:lvl2pPr>
            <a:lvl3pPr marL="1219200" indent="-304800" defTabSz="914400">
              <a:spcBef>
                <a:spcPts val="700"/>
              </a:spcBef>
              <a:buSzPct val="100000"/>
              <a:buFont typeface="Arial"/>
              <a:buChar char="•"/>
              <a:defRPr sz="3200">
                <a:latin typeface="Calibri"/>
                <a:ea typeface="Calibri"/>
                <a:cs typeface="Calibri"/>
                <a:sym typeface="Calibri"/>
              </a:defRPr>
            </a:lvl3pPr>
            <a:lvl4pPr marL="1737360" indent="-365760" defTabSz="914400">
              <a:spcBef>
                <a:spcPts val="700"/>
              </a:spcBef>
              <a:buSzPct val="100000"/>
              <a:buFont typeface="Arial"/>
              <a:buChar char="–"/>
              <a:defRPr sz="3200">
                <a:latin typeface="Calibri"/>
                <a:ea typeface="Calibri"/>
                <a:cs typeface="Calibri"/>
                <a:sym typeface="Calibri"/>
              </a:defRPr>
            </a:lvl4pPr>
            <a:lvl5pPr marL="2194560" indent="-365760" defTabSz="914400">
              <a:spcBef>
                <a:spcPts val="700"/>
              </a:spcBef>
              <a:buSzPct val="100000"/>
              <a:buFont typeface="Arial"/>
              <a:buChar char="»"/>
              <a:defRPr sz="3200">
                <a:latin typeface="Calibri"/>
                <a:ea typeface="Calibri"/>
                <a:cs typeface="Calibri"/>
                <a:sym typeface="Calibri"/>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76" name="Shape 176"/>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Section Header">
    <p:spTree>
      <p:nvGrpSpPr>
        <p:cNvPr id="1" name=""/>
        <p:cNvGrpSpPr/>
        <p:nvPr/>
      </p:nvGrpSpPr>
      <p:grpSpPr>
        <a:xfrm>
          <a:off x="0" y="0"/>
          <a:ext cx="0" cy="0"/>
          <a:chOff x="0" y="0"/>
          <a:chExt cx="0" cy="0"/>
        </a:xfrm>
      </p:grpSpPr>
      <p:sp>
        <p:nvSpPr>
          <p:cNvPr id="178" name="Shape 178"/>
          <p:cNvSpPr>
            <a:spLocks noGrp="1"/>
          </p:cNvSpPr>
          <p:nvPr>
            <p:ph type="title"/>
          </p:nvPr>
        </p:nvSpPr>
        <p:spPr>
          <a:xfrm>
            <a:off x="722312" y="4406900"/>
            <a:ext cx="7772401" cy="1362075"/>
          </a:xfrm>
          <a:prstGeom prst="rect">
            <a:avLst/>
          </a:prstGeom>
        </p:spPr>
        <p:txBody>
          <a:bodyPr lIns="45719" tIns="45719" rIns="45719" bIns="45719" anchor="t">
            <a:normAutofit/>
          </a:bodyPr>
          <a:lstStyle>
            <a:lvl1pPr defTabSz="914400">
              <a:defRPr sz="4000" b="1" cap="all">
                <a:latin typeface="Calibri"/>
                <a:ea typeface="Calibri"/>
                <a:cs typeface="Calibri"/>
                <a:sym typeface="Calibri"/>
              </a:defRPr>
            </a:lvl1pPr>
          </a:lstStyle>
          <a:p>
            <a:pPr lvl="0">
              <a:defRPr sz="1800" b="0" cap="none"/>
            </a:pPr>
            <a:r>
              <a:rPr sz="4000" b="1" cap="all"/>
              <a:t>Titolo Testo</a:t>
            </a:r>
          </a:p>
        </p:txBody>
      </p:sp>
      <p:sp>
        <p:nvSpPr>
          <p:cNvPr id="179" name="Shape 179"/>
          <p:cNvSpPr>
            <a:spLocks noGrp="1"/>
          </p:cNvSpPr>
          <p:nvPr>
            <p:ph type="body" idx="1"/>
          </p:nvPr>
        </p:nvSpPr>
        <p:spPr>
          <a:xfrm>
            <a:off x="722312" y="2906713"/>
            <a:ext cx="7772401" cy="1500188"/>
          </a:xfrm>
          <a:prstGeom prst="rect">
            <a:avLst/>
          </a:prstGeom>
        </p:spPr>
        <p:txBody>
          <a:bodyPr lIns="45719" tIns="45719" rIns="45719" bIns="45719" anchor="b">
            <a:normAutofit/>
          </a:bodyPr>
          <a:lstStyle>
            <a:lvl1pPr defTabSz="914400">
              <a:spcBef>
                <a:spcPts val="400"/>
              </a:spcBef>
              <a:defRPr sz="2000">
                <a:solidFill>
                  <a:srgbClr val="888888"/>
                </a:solidFill>
                <a:latin typeface="Calibri"/>
                <a:ea typeface="Calibri"/>
                <a:cs typeface="Calibri"/>
                <a:sym typeface="Calibri"/>
              </a:defRPr>
            </a:lvl1pPr>
            <a:lvl2pPr indent="457200" defTabSz="914400">
              <a:spcBef>
                <a:spcPts val="400"/>
              </a:spcBef>
              <a:defRPr sz="2000">
                <a:solidFill>
                  <a:srgbClr val="888888"/>
                </a:solidFill>
                <a:latin typeface="Calibri"/>
                <a:ea typeface="Calibri"/>
                <a:cs typeface="Calibri"/>
                <a:sym typeface="Calibri"/>
              </a:defRPr>
            </a:lvl2pPr>
            <a:lvl3pPr indent="914400" defTabSz="914400">
              <a:spcBef>
                <a:spcPts val="400"/>
              </a:spcBef>
              <a:defRPr sz="2000">
                <a:solidFill>
                  <a:srgbClr val="888888"/>
                </a:solidFill>
                <a:latin typeface="Calibri"/>
                <a:ea typeface="Calibri"/>
                <a:cs typeface="Calibri"/>
                <a:sym typeface="Calibri"/>
              </a:defRPr>
            </a:lvl3pPr>
            <a:lvl4pPr indent="1371600" defTabSz="914400">
              <a:spcBef>
                <a:spcPts val="400"/>
              </a:spcBef>
              <a:defRPr sz="2000">
                <a:solidFill>
                  <a:srgbClr val="888888"/>
                </a:solidFill>
                <a:latin typeface="Calibri"/>
                <a:ea typeface="Calibri"/>
                <a:cs typeface="Calibri"/>
                <a:sym typeface="Calibri"/>
              </a:defRPr>
            </a:lvl4pPr>
            <a:lvl5pPr indent="1828800" defTabSz="914400">
              <a:spcBef>
                <a:spcPts val="400"/>
              </a:spcBef>
              <a:defRPr sz="2000">
                <a:solidFill>
                  <a:srgbClr val="888888"/>
                </a:solidFill>
                <a:latin typeface="Calibri"/>
                <a:ea typeface="Calibri"/>
                <a:cs typeface="Calibri"/>
                <a:sym typeface="Calibri"/>
              </a:defRPr>
            </a:lvl5pPr>
          </a:lstStyle>
          <a:p>
            <a:pPr lvl="0">
              <a:defRPr sz="1800">
                <a:solidFill>
                  <a:srgbClr val="000000"/>
                </a:solidFill>
              </a:defRPr>
            </a:pPr>
            <a:r>
              <a:rPr sz="2000">
                <a:solidFill>
                  <a:srgbClr val="888888"/>
                </a:solidFill>
              </a:rPr>
              <a:t>Corpo livello uno</a:t>
            </a:r>
          </a:p>
          <a:p>
            <a:pPr lvl="1">
              <a:defRPr sz="1800">
                <a:solidFill>
                  <a:srgbClr val="000000"/>
                </a:solidFill>
              </a:defRPr>
            </a:pPr>
            <a:r>
              <a:rPr sz="2000">
                <a:solidFill>
                  <a:srgbClr val="888888"/>
                </a:solidFill>
              </a:rPr>
              <a:t>Corpo livello due</a:t>
            </a:r>
          </a:p>
          <a:p>
            <a:pPr lvl="2">
              <a:defRPr sz="1800">
                <a:solidFill>
                  <a:srgbClr val="000000"/>
                </a:solidFill>
              </a:defRPr>
            </a:pPr>
            <a:r>
              <a:rPr sz="2000">
                <a:solidFill>
                  <a:srgbClr val="888888"/>
                </a:solidFill>
              </a:rPr>
              <a:t>Corpo livello tre</a:t>
            </a:r>
          </a:p>
          <a:p>
            <a:pPr lvl="3">
              <a:defRPr sz="1800">
                <a:solidFill>
                  <a:srgbClr val="000000"/>
                </a:solidFill>
              </a:defRPr>
            </a:pPr>
            <a:r>
              <a:rPr sz="2000">
                <a:solidFill>
                  <a:srgbClr val="888888"/>
                </a:solidFill>
              </a:rPr>
              <a:t>Corpo livello quattro</a:t>
            </a:r>
          </a:p>
          <a:p>
            <a:pPr lvl="4">
              <a:defRPr sz="1800">
                <a:solidFill>
                  <a:srgbClr val="000000"/>
                </a:solidFill>
              </a:defRPr>
            </a:pPr>
            <a:r>
              <a:rPr sz="2000">
                <a:solidFill>
                  <a:srgbClr val="888888"/>
                </a:solidFill>
              </a:rPr>
              <a:t>Livello 5</a:t>
            </a:r>
          </a:p>
        </p:txBody>
      </p:sp>
      <p:sp>
        <p:nvSpPr>
          <p:cNvPr id="180" name="Shape 180"/>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wo Content">
    <p:spTree>
      <p:nvGrpSpPr>
        <p:cNvPr id="1" name=""/>
        <p:cNvGrpSpPr/>
        <p:nvPr/>
      </p:nvGrpSpPr>
      <p:grpSpPr>
        <a:xfrm>
          <a:off x="0" y="0"/>
          <a:ext cx="0" cy="0"/>
          <a:chOff x="0" y="0"/>
          <a:chExt cx="0" cy="0"/>
        </a:xfrm>
      </p:grpSpPr>
      <p:sp>
        <p:nvSpPr>
          <p:cNvPr id="182" name="Shape 182"/>
          <p:cNvSpPr>
            <a:spLocks noGrp="1"/>
          </p:cNvSpPr>
          <p:nvPr>
            <p:ph type="title"/>
          </p:nvPr>
        </p:nvSpPr>
        <p:spPr>
          <a:xfrm>
            <a:off x="457200" y="92076"/>
            <a:ext cx="8229600" cy="1508125"/>
          </a:xfrm>
          <a:prstGeom prst="rect">
            <a:avLst/>
          </a:prstGeom>
        </p:spPr>
        <p:txBody>
          <a:bodyPr lIns="45719" tIns="45719" rIns="45719" bIns="45719">
            <a:normAutofit/>
          </a:bodyPr>
          <a:lstStyle>
            <a:lvl1pPr algn="ctr" defTabSz="914400">
              <a:defRPr sz="4400">
                <a:latin typeface="Calibri"/>
                <a:ea typeface="Calibri"/>
                <a:cs typeface="Calibri"/>
                <a:sym typeface="Calibri"/>
              </a:defRPr>
            </a:lvl1pPr>
          </a:lstStyle>
          <a:p>
            <a:pPr lvl="0">
              <a:defRPr sz="1800"/>
            </a:pPr>
            <a:r>
              <a:rPr sz="4400"/>
              <a:t>Titolo Testo</a:t>
            </a:r>
          </a:p>
        </p:txBody>
      </p:sp>
      <p:sp>
        <p:nvSpPr>
          <p:cNvPr id="183" name="Shape 183"/>
          <p:cNvSpPr>
            <a:spLocks noGrp="1"/>
          </p:cNvSpPr>
          <p:nvPr>
            <p:ph type="body" idx="1"/>
          </p:nvPr>
        </p:nvSpPr>
        <p:spPr>
          <a:xfrm>
            <a:off x="457200" y="1600200"/>
            <a:ext cx="4038600" cy="5257800"/>
          </a:xfrm>
          <a:prstGeom prst="rect">
            <a:avLst/>
          </a:prstGeom>
        </p:spPr>
        <p:txBody>
          <a:bodyPr lIns="45719" tIns="45719" rIns="45719" bIns="45719">
            <a:normAutofit/>
          </a:bodyPr>
          <a:lstStyle>
            <a:lvl1pPr marL="342900" indent="-342900" defTabSz="914400">
              <a:spcBef>
                <a:spcPts val="600"/>
              </a:spcBef>
              <a:buSzPct val="100000"/>
              <a:buFont typeface="Arial"/>
              <a:buChar char="•"/>
              <a:defRPr sz="2800">
                <a:latin typeface="Calibri"/>
                <a:ea typeface="Calibri"/>
                <a:cs typeface="Calibri"/>
                <a:sym typeface="Calibri"/>
              </a:defRPr>
            </a:lvl1pPr>
            <a:lvl2pPr marL="790575" indent="-333375" defTabSz="914400">
              <a:spcBef>
                <a:spcPts val="600"/>
              </a:spcBef>
              <a:buSzPct val="100000"/>
              <a:buFont typeface="Arial"/>
              <a:buChar char="–"/>
              <a:defRPr sz="2800">
                <a:latin typeface="Calibri"/>
                <a:ea typeface="Calibri"/>
                <a:cs typeface="Calibri"/>
                <a:sym typeface="Calibri"/>
              </a:defRPr>
            </a:lvl2pPr>
            <a:lvl3pPr marL="1234439" indent="-320039" defTabSz="914400">
              <a:spcBef>
                <a:spcPts val="600"/>
              </a:spcBef>
              <a:buSzPct val="100000"/>
              <a:buFont typeface="Arial"/>
              <a:buChar char="•"/>
              <a:defRPr sz="2800">
                <a:latin typeface="Calibri"/>
                <a:ea typeface="Calibri"/>
                <a:cs typeface="Calibri"/>
                <a:sym typeface="Calibri"/>
              </a:defRPr>
            </a:lvl3pPr>
            <a:lvl4pPr marL="1727200" indent="-355600" defTabSz="914400">
              <a:spcBef>
                <a:spcPts val="600"/>
              </a:spcBef>
              <a:buSzPct val="100000"/>
              <a:buFont typeface="Arial"/>
              <a:buChar char="–"/>
              <a:defRPr sz="2800">
                <a:latin typeface="Calibri"/>
                <a:ea typeface="Calibri"/>
                <a:cs typeface="Calibri"/>
                <a:sym typeface="Calibri"/>
              </a:defRPr>
            </a:lvl4pPr>
            <a:lvl5pPr marL="2184400" indent="-355600" defTabSz="914400">
              <a:spcBef>
                <a:spcPts val="600"/>
              </a:spcBef>
              <a:buSzPct val="100000"/>
              <a:buFont typeface="Arial"/>
              <a:buChar char="»"/>
              <a:defRPr sz="2800">
                <a:latin typeface="Calibri"/>
                <a:ea typeface="Calibri"/>
                <a:cs typeface="Calibri"/>
                <a:sym typeface="Calibri"/>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84" name="Shape 184"/>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Comparison">
    <p:spTree>
      <p:nvGrpSpPr>
        <p:cNvPr id="1" name=""/>
        <p:cNvGrpSpPr/>
        <p:nvPr/>
      </p:nvGrpSpPr>
      <p:grpSpPr>
        <a:xfrm>
          <a:off x="0" y="0"/>
          <a:ext cx="0" cy="0"/>
          <a:chOff x="0" y="0"/>
          <a:chExt cx="0" cy="0"/>
        </a:xfrm>
      </p:grpSpPr>
      <p:sp>
        <p:nvSpPr>
          <p:cNvPr id="186" name="Shape 186"/>
          <p:cNvSpPr>
            <a:spLocks noGrp="1"/>
          </p:cNvSpPr>
          <p:nvPr>
            <p:ph type="title"/>
          </p:nvPr>
        </p:nvSpPr>
        <p:spPr>
          <a:xfrm>
            <a:off x="457200" y="256810"/>
            <a:ext cx="8229600" cy="1178656"/>
          </a:xfrm>
          <a:prstGeom prst="rect">
            <a:avLst/>
          </a:prstGeom>
        </p:spPr>
        <p:txBody>
          <a:bodyPr lIns="45719" tIns="45719" rIns="45719" bIns="45719">
            <a:normAutofit/>
          </a:bodyPr>
          <a:lstStyle>
            <a:lvl1pPr algn="ctr" defTabSz="914400">
              <a:defRPr sz="4400">
                <a:latin typeface="Calibri"/>
                <a:ea typeface="Calibri"/>
                <a:cs typeface="Calibri"/>
                <a:sym typeface="Calibri"/>
              </a:defRPr>
            </a:lvl1pPr>
          </a:lstStyle>
          <a:p>
            <a:pPr lvl="0">
              <a:defRPr sz="1800"/>
            </a:pPr>
            <a:r>
              <a:rPr sz="4400"/>
              <a:t>Titolo Testo</a:t>
            </a:r>
          </a:p>
        </p:txBody>
      </p:sp>
      <p:sp>
        <p:nvSpPr>
          <p:cNvPr id="187" name="Shape 187"/>
          <p:cNvSpPr>
            <a:spLocks noGrp="1"/>
          </p:cNvSpPr>
          <p:nvPr>
            <p:ph type="body" idx="1"/>
          </p:nvPr>
        </p:nvSpPr>
        <p:spPr>
          <a:xfrm>
            <a:off x="457200" y="1435465"/>
            <a:ext cx="4040188" cy="739411"/>
          </a:xfrm>
          <a:prstGeom prst="rect">
            <a:avLst/>
          </a:prstGeom>
        </p:spPr>
        <p:txBody>
          <a:bodyPr lIns="45719" tIns="45719" rIns="45719" bIns="45719" anchor="b">
            <a:normAutofit/>
          </a:bodyPr>
          <a:lstStyle>
            <a:lvl1pPr defTabSz="914400">
              <a:spcBef>
                <a:spcPts val="500"/>
              </a:spcBef>
              <a:defRPr sz="2400" b="1">
                <a:latin typeface="Calibri"/>
                <a:ea typeface="Calibri"/>
                <a:cs typeface="Calibri"/>
                <a:sym typeface="Calibri"/>
              </a:defRPr>
            </a:lvl1pPr>
            <a:lvl2pPr indent="457200" defTabSz="914400">
              <a:spcBef>
                <a:spcPts val="500"/>
              </a:spcBef>
              <a:defRPr sz="2400" b="1">
                <a:latin typeface="Calibri"/>
                <a:ea typeface="Calibri"/>
                <a:cs typeface="Calibri"/>
                <a:sym typeface="Calibri"/>
              </a:defRPr>
            </a:lvl2pPr>
            <a:lvl3pPr indent="914400" defTabSz="914400">
              <a:spcBef>
                <a:spcPts val="500"/>
              </a:spcBef>
              <a:defRPr sz="2400" b="1">
                <a:latin typeface="Calibri"/>
                <a:ea typeface="Calibri"/>
                <a:cs typeface="Calibri"/>
                <a:sym typeface="Calibri"/>
              </a:defRPr>
            </a:lvl3pPr>
            <a:lvl4pPr indent="1371600" defTabSz="914400">
              <a:spcBef>
                <a:spcPts val="500"/>
              </a:spcBef>
              <a:defRPr sz="2400" b="1">
                <a:latin typeface="Calibri"/>
                <a:ea typeface="Calibri"/>
                <a:cs typeface="Calibri"/>
                <a:sym typeface="Calibri"/>
              </a:defRPr>
            </a:lvl4pPr>
            <a:lvl5pPr indent="1828800" defTabSz="914400">
              <a:spcBef>
                <a:spcPts val="500"/>
              </a:spcBef>
              <a:defRPr sz="2400" b="1">
                <a:latin typeface="Calibri"/>
                <a:ea typeface="Calibri"/>
                <a:cs typeface="Calibri"/>
                <a:sym typeface="Calibri"/>
              </a:defRPr>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188" name="Shape 188"/>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Confronto">
    <p:spTree>
      <p:nvGrpSpPr>
        <p:cNvPr id="1" name=""/>
        <p:cNvGrpSpPr/>
        <p:nvPr/>
      </p:nvGrpSpPr>
      <p:grpSpPr>
        <a:xfrm>
          <a:off x="0" y="0"/>
          <a:ext cx="0" cy="0"/>
          <a:chOff x="0" y="0"/>
          <a:chExt cx="0" cy="0"/>
        </a:xfrm>
      </p:grpSpPr>
      <p:sp>
        <p:nvSpPr>
          <p:cNvPr id="22" name="Shape 22"/>
          <p:cNvSpPr>
            <a:spLocks noGrp="1"/>
          </p:cNvSpPr>
          <p:nvPr>
            <p:ph type="title"/>
          </p:nvPr>
        </p:nvSpPr>
        <p:spPr>
          <a:xfrm>
            <a:off x="457200" y="256810"/>
            <a:ext cx="8229600" cy="1178656"/>
          </a:xfrm>
          <a:prstGeom prst="rect">
            <a:avLst/>
          </a:prstGeom>
        </p:spPr>
        <p:txBody>
          <a:bodyPr/>
          <a:lstStyle/>
          <a:p>
            <a:pPr lvl="0">
              <a:defRPr sz="1800"/>
            </a:pPr>
            <a:r>
              <a:rPr sz="1200"/>
              <a:t>Titolo Testo</a:t>
            </a:r>
          </a:p>
        </p:txBody>
      </p:sp>
      <p:sp>
        <p:nvSpPr>
          <p:cNvPr id="23" name="Shape 23"/>
          <p:cNvSpPr>
            <a:spLocks noGrp="1"/>
          </p:cNvSpPr>
          <p:nvPr>
            <p:ph type="body" idx="1"/>
          </p:nvPr>
        </p:nvSpPr>
        <p:spPr>
          <a:xfrm>
            <a:off x="457200" y="1435465"/>
            <a:ext cx="4040188" cy="739411"/>
          </a:xfrm>
          <a:prstGeom prst="rect">
            <a:avLst/>
          </a:prstGeom>
        </p:spPr>
        <p:txBody>
          <a:bodyPr anchor="b"/>
          <a:lstStyle>
            <a:lvl1pPr>
              <a:defRPr sz="2400" b="1"/>
            </a:lvl1pPr>
            <a:lvl2pPr indent="457200">
              <a:defRPr sz="2400" b="1"/>
            </a:lvl2pPr>
            <a:lvl3pPr indent="914400">
              <a:defRPr sz="2400" b="1"/>
            </a:lvl3pPr>
            <a:lvl4pPr indent="1371600">
              <a:defRPr sz="2400" b="1"/>
            </a:lvl4pPr>
            <a:lvl5pPr indent="182880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Only">
    <p:spTree>
      <p:nvGrpSpPr>
        <p:cNvPr id="1" name=""/>
        <p:cNvGrpSpPr/>
        <p:nvPr/>
      </p:nvGrpSpPr>
      <p:grpSpPr>
        <a:xfrm>
          <a:off x="0" y="0"/>
          <a:ext cx="0" cy="0"/>
          <a:chOff x="0" y="0"/>
          <a:chExt cx="0" cy="0"/>
        </a:xfrm>
      </p:grpSpPr>
      <p:sp>
        <p:nvSpPr>
          <p:cNvPr id="190" name="Shape 190"/>
          <p:cNvSpPr>
            <a:spLocks noGrp="1"/>
          </p:cNvSpPr>
          <p:nvPr>
            <p:ph type="title"/>
          </p:nvPr>
        </p:nvSpPr>
        <p:spPr>
          <a:xfrm>
            <a:off x="457200" y="92076"/>
            <a:ext cx="8229600" cy="1508125"/>
          </a:xfrm>
          <a:prstGeom prst="rect">
            <a:avLst/>
          </a:prstGeom>
        </p:spPr>
        <p:txBody>
          <a:bodyPr lIns="45719" tIns="45719" rIns="45719" bIns="45719">
            <a:normAutofit/>
          </a:bodyPr>
          <a:lstStyle>
            <a:lvl1pPr algn="ctr" defTabSz="914400">
              <a:defRPr sz="4400">
                <a:latin typeface="Calibri"/>
                <a:ea typeface="Calibri"/>
                <a:cs typeface="Calibri"/>
                <a:sym typeface="Calibri"/>
              </a:defRPr>
            </a:lvl1pPr>
          </a:lstStyle>
          <a:p>
            <a:pPr lvl="0">
              <a:defRPr sz="1800"/>
            </a:pPr>
            <a:r>
              <a:rPr sz="4400"/>
              <a:t>Titolo Testo</a:t>
            </a:r>
          </a:p>
        </p:txBody>
      </p:sp>
      <p:sp>
        <p:nvSpPr>
          <p:cNvPr id="191" name="Shape 191"/>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lank">
    <p:spTree>
      <p:nvGrpSpPr>
        <p:cNvPr id="1" name=""/>
        <p:cNvGrpSpPr/>
        <p:nvPr/>
      </p:nvGrpSpPr>
      <p:grpSpPr>
        <a:xfrm>
          <a:off x="0" y="0"/>
          <a:ext cx="0" cy="0"/>
          <a:chOff x="0" y="0"/>
          <a:chExt cx="0" cy="0"/>
        </a:xfrm>
      </p:grpSpPr>
      <p:sp>
        <p:nvSpPr>
          <p:cNvPr id="193" name="Shape 193"/>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Content with Caption">
    <p:spTree>
      <p:nvGrpSpPr>
        <p:cNvPr id="1" name=""/>
        <p:cNvGrpSpPr/>
        <p:nvPr/>
      </p:nvGrpSpPr>
      <p:grpSpPr>
        <a:xfrm>
          <a:off x="0" y="0"/>
          <a:ext cx="0" cy="0"/>
          <a:chOff x="0" y="0"/>
          <a:chExt cx="0" cy="0"/>
        </a:xfrm>
      </p:grpSpPr>
      <p:sp>
        <p:nvSpPr>
          <p:cNvPr id="195" name="Shape 195"/>
          <p:cNvSpPr>
            <a:spLocks noGrp="1"/>
          </p:cNvSpPr>
          <p:nvPr>
            <p:ph type="title"/>
          </p:nvPr>
        </p:nvSpPr>
        <p:spPr>
          <a:xfrm>
            <a:off x="457200" y="0"/>
            <a:ext cx="3008314" cy="1435100"/>
          </a:xfrm>
          <a:prstGeom prst="rect">
            <a:avLst/>
          </a:prstGeom>
        </p:spPr>
        <p:txBody>
          <a:bodyPr lIns="45719" tIns="45719" rIns="45719" bIns="45719" anchor="b">
            <a:normAutofit/>
          </a:bodyPr>
          <a:lstStyle>
            <a:lvl1pPr defTabSz="914400">
              <a:defRPr sz="2000" b="1">
                <a:latin typeface="Calibri"/>
                <a:ea typeface="Calibri"/>
                <a:cs typeface="Calibri"/>
                <a:sym typeface="Calibri"/>
              </a:defRPr>
            </a:lvl1pPr>
          </a:lstStyle>
          <a:p>
            <a:pPr lvl="0">
              <a:defRPr sz="1800" b="0"/>
            </a:pPr>
            <a:r>
              <a:rPr sz="2000" b="1"/>
              <a:t>Titolo Testo</a:t>
            </a:r>
          </a:p>
        </p:txBody>
      </p:sp>
      <p:sp>
        <p:nvSpPr>
          <p:cNvPr id="196" name="Shape 196"/>
          <p:cNvSpPr>
            <a:spLocks noGrp="1"/>
          </p:cNvSpPr>
          <p:nvPr>
            <p:ph type="body" idx="1"/>
          </p:nvPr>
        </p:nvSpPr>
        <p:spPr>
          <a:xfrm>
            <a:off x="3575050" y="273050"/>
            <a:ext cx="5111750" cy="6584950"/>
          </a:xfrm>
          <a:prstGeom prst="rect">
            <a:avLst/>
          </a:prstGeom>
        </p:spPr>
        <p:txBody>
          <a:bodyPr lIns="45719" tIns="45719" rIns="45719" bIns="45719">
            <a:normAutofit/>
          </a:bodyPr>
          <a:lstStyle>
            <a:lvl1pPr marL="342900" indent="-342900" defTabSz="914400">
              <a:spcBef>
                <a:spcPts val="700"/>
              </a:spcBef>
              <a:buSzPct val="100000"/>
              <a:buFont typeface="Arial"/>
              <a:buChar char="•"/>
              <a:defRPr sz="3200">
                <a:latin typeface="Calibri"/>
                <a:ea typeface="Calibri"/>
                <a:cs typeface="Calibri"/>
                <a:sym typeface="Calibri"/>
              </a:defRPr>
            </a:lvl1pPr>
            <a:lvl2pPr marL="783771" indent="-326571" defTabSz="914400">
              <a:spcBef>
                <a:spcPts val="700"/>
              </a:spcBef>
              <a:buSzPct val="100000"/>
              <a:buFont typeface="Arial"/>
              <a:buChar char="–"/>
              <a:defRPr sz="3200">
                <a:latin typeface="Calibri"/>
                <a:ea typeface="Calibri"/>
                <a:cs typeface="Calibri"/>
                <a:sym typeface="Calibri"/>
              </a:defRPr>
            </a:lvl2pPr>
            <a:lvl3pPr marL="1219200" indent="-304800" defTabSz="914400">
              <a:spcBef>
                <a:spcPts val="700"/>
              </a:spcBef>
              <a:buSzPct val="100000"/>
              <a:buFont typeface="Arial"/>
              <a:buChar char="•"/>
              <a:defRPr sz="3200">
                <a:latin typeface="Calibri"/>
                <a:ea typeface="Calibri"/>
                <a:cs typeface="Calibri"/>
                <a:sym typeface="Calibri"/>
              </a:defRPr>
            </a:lvl3pPr>
            <a:lvl4pPr marL="1737360" indent="-365760" defTabSz="914400">
              <a:spcBef>
                <a:spcPts val="700"/>
              </a:spcBef>
              <a:buSzPct val="100000"/>
              <a:buFont typeface="Arial"/>
              <a:buChar char="–"/>
              <a:defRPr sz="3200">
                <a:latin typeface="Calibri"/>
                <a:ea typeface="Calibri"/>
                <a:cs typeface="Calibri"/>
                <a:sym typeface="Calibri"/>
              </a:defRPr>
            </a:lvl4pPr>
            <a:lvl5pPr marL="2194560" indent="-365760" defTabSz="914400">
              <a:spcBef>
                <a:spcPts val="700"/>
              </a:spcBef>
              <a:buSzPct val="100000"/>
              <a:buFont typeface="Arial"/>
              <a:buChar char="»"/>
              <a:defRPr sz="3200">
                <a:latin typeface="Calibri"/>
                <a:ea typeface="Calibri"/>
                <a:cs typeface="Calibri"/>
                <a:sym typeface="Calibri"/>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97" name="Shape 197"/>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icture with Caption">
    <p:spTree>
      <p:nvGrpSpPr>
        <p:cNvPr id="1" name=""/>
        <p:cNvGrpSpPr/>
        <p:nvPr/>
      </p:nvGrpSpPr>
      <p:grpSpPr>
        <a:xfrm>
          <a:off x="0" y="0"/>
          <a:ext cx="0" cy="0"/>
          <a:chOff x="0" y="0"/>
          <a:chExt cx="0" cy="0"/>
        </a:xfrm>
      </p:grpSpPr>
      <p:sp>
        <p:nvSpPr>
          <p:cNvPr id="199" name="Shape 199"/>
          <p:cNvSpPr>
            <a:spLocks noGrp="1"/>
          </p:cNvSpPr>
          <p:nvPr>
            <p:ph type="title"/>
          </p:nvPr>
        </p:nvSpPr>
        <p:spPr>
          <a:xfrm>
            <a:off x="1792288" y="4800600"/>
            <a:ext cx="5486401" cy="566738"/>
          </a:xfrm>
          <a:prstGeom prst="rect">
            <a:avLst/>
          </a:prstGeom>
        </p:spPr>
        <p:txBody>
          <a:bodyPr lIns="45719" tIns="45719" rIns="45719" bIns="45719" anchor="b">
            <a:normAutofit/>
          </a:bodyPr>
          <a:lstStyle>
            <a:lvl1pPr defTabSz="914400">
              <a:defRPr sz="2000" b="1">
                <a:latin typeface="Calibri"/>
                <a:ea typeface="Calibri"/>
                <a:cs typeface="Calibri"/>
                <a:sym typeface="Calibri"/>
              </a:defRPr>
            </a:lvl1pPr>
          </a:lstStyle>
          <a:p>
            <a:pPr lvl="0">
              <a:defRPr sz="1800" b="0"/>
            </a:pPr>
            <a:r>
              <a:rPr sz="2000" b="1"/>
              <a:t>Titolo Testo</a:t>
            </a:r>
          </a:p>
        </p:txBody>
      </p:sp>
      <p:sp>
        <p:nvSpPr>
          <p:cNvPr id="200" name="Shape 200"/>
          <p:cNvSpPr>
            <a:spLocks noGrp="1"/>
          </p:cNvSpPr>
          <p:nvPr>
            <p:ph type="body" idx="1"/>
          </p:nvPr>
        </p:nvSpPr>
        <p:spPr>
          <a:xfrm>
            <a:off x="1792288" y="5367337"/>
            <a:ext cx="5486401" cy="804863"/>
          </a:xfrm>
          <a:prstGeom prst="rect">
            <a:avLst/>
          </a:prstGeom>
        </p:spPr>
        <p:txBody>
          <a:bodyPr lIns="45719" tIns="45719" rIns="45719" bIns="45719">
            <a:normAutofit/>
          </a:bodyPr>
          <a:lstStyle>
            <a:lvl1pPr defTabSz="914400">
              <a:spcBef>
                <a:spcPts val="300"/>
              </a:spcBef>
              <a:defRPr sz="1400">
                <a:latin typeface="Calibri"/>
                <a:ea typeface="Calibri"/>
                <a:cs typeface="Calibri"/>
                <a:sym typeface="Calibri"/>
              </a:defRPr>
            </a:lvl1pPr>
            <a:lvl2pPr indent="457200" defTabSz="914400">
              <a:spcBef>
                <a:spcPts val="300"/>
              </a:spcBef>
              <a:defRPr sz="1400">
                <a:latin typeface="Calibri"/>
                <a:ea typeface="Calibri"/>
                <a:cs typeface="Calibri"/>
                <a:sym typeface="Calibri"/>
              </a:defRPr>
            </a:lvl2pPr>
            <a:lvl3pPr indent="914400" defTabSz="914400">
              <a:spcBef>
                <a:spcPts val="300"/>
              </a:spcBef>
              <a:defRPr sz="1400">
                <a:latin typeface="Calibri"/>
                <a:ea typeface="Calibri"/>
                <a:cs typeface="Calibri"/>
                <a:sym typeface="Calibri"/>
              </a:defRPr>
            </a:lvl3pPr>
            <a:lvl4pPr indent="1371600" defTabSz="914400">
              <a:spcBef>
                <a:spcPts val="300"/>
              </a:spcBef>
              <a:defRPr sz="1400">
                <a:latin typeface="Calibri"/>
                <a:ea typeface="Calibri"/>
                <a:cs typeface="Calibri"/>
                <a:sym typeface="Calibri"/>
              </a:defRPr>
            </a:lvl4pPr>
            <a:lvl5pPr indent="1828800" defTabSz="914400">
              <a:spcBef>
                <a:spcPts val="300"/>
              </a:spcBef>
              <a:defRPr sz="1400">
                <a:latin typeface="Calibri"/>
                <a:ea typeface="Calibri"/>
                <a:cs typeface="Calibri"/>
                <a:sym typeface="Calibri"/>
              </a:defRPr>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201" name="Shape 201"/>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Vertical Text">
    <p:spTree>
      <p:nvGrpSpPr>
        <p:cNvPr id="1" name=""/>
        <p:cNvGrpSpPr/>
        <p:nvPr/>
      </p:nvGrpSpPr>
      <p:grpSpPr>
        <a:xfrm>
          <a:off x="0" y="0"/>
          <a:ext cx="0" cy="0"/>
          <a:chOff x="0" y="0"/>
          <a:chExt cx="0" cy="0"/>
        </a:xfrm>
      </p:grpSpPr>
      <p:sp>
        <p:nvSpPr>
          <p:cNvPr id="203" name="Shape 203"/>
          <p:cNvSpPr>
            <a:spLocks noGrp="1"/>
          </p:cNvSpPr>
          <p:nvPr>
            <p:ph type="title"/>
          </p:nvPr>
        </p:nvSpPr>
        <p:spPr>
          <a:xfrm>
            <a:off x="457200" y="92076"/>
            <a:ext cx="8229600" cy="1508125"/>
          </a:xfrm>
          <a:prstGeom prst="rect">
            <a:avLst/>
          </a:prstGeom>
        </p:spPr>
        <p:txBody>
          <a:bodyPr lIns="45719" tIns="45719" rIns="45719" bIns="45719">
            <a:normAutofit/>
          </a:bodyPr>
          <a:lstStyle>
            <a:lvl1pPr algn="ctr" defTabSz="914400">
              <a:defRPr sz="4400">
                <a:latin typeface="Calibri"/>
                <a:ea typeface="Calibri"/>
                <a:cs typeface="Calibri"/>
                <a:sym typeface="Calibri"/>
              </a:defRPr>
            </a:lvl1pPr>
          </a:lstStyle>
          <a:p>
            <a:pPr lvl="0">
              <a:defRPr sz="1800"/>
            </a:pPr>
            <a:r>
              <a:rPr sz="4400"/>
              <a:t>Titolo Testo</a:t>
            </a:r>
          </a:p>
        </p:txBody>
      </p:sp>
      <p:sp>
        <p:nvSpPr>
          <p:cNvPr id="204" name="Shape 204"/>
          <p:cNvSpPr>
            <a:spLocks noGrp="1"/>
          </p:cNvSpPr>
          <p:nvPr>
            <p:ph type="body" idx="1"/>
          </p:nvPr>
        </p:nvSpPr>
        <p:spPr>
          <a:xfrm>
            <a:off x="457200" y="1600200"/>
            <a:ext cx="8229600" cy="5257800"/>
          </a:xfrm>
          <a:prstGeom prst="rect">
            <a:avLst/>
          </a:prstGeom>
        </p:spPr>
        <p:txBody>
          <a:bodyPr lIns="45719" tIns="45719" rIns="45719" bIns="45719">
            <a:normAutofit/>
          </a:bodyPr>
          <a:lstStyle>
            <a:lvl1pPr marL="342900" indent="-342900" defTabSz="914400">
              <a:spcBef>
                <a:spcPts val="700"/>
              </a:spcBef>
              <a:buSzPct val="100000"/>
              <a:buFont typeface="Arial"/>
              <a:buChar char="•"/>
              <a:defRPr sz="3200">
                <a:latin typeface="Calibri"/>
                <a:ea typeface="Calibri"/>
                <a:cs typeface="Calibri"/>
                <a:sym typeface="Calibri"/>
              </a:defRPr>
            </a:lvl1pPr>
            <a:lvl2pPr marL="783771" indent="-326571" defTabSz="914400">
              <a:spcBef>
                <a:spcPts val="700"/>
              </a:spcBef>
              <a:buSzPct val="100000"/>
              <a:buFont typeface="Arial"/>
              <a:buChar char="–"/>
              <a:defRPr sz="3200">
                <a:latin typeface="Calibri"/>
                <a:ea typeface="Calibri"/>
                <a:cs typeface="Calibri"/>
                <a:sym typeface="Calibri"/>
              </a:defRPr>
            </a:lvl2pPr>
            <a:lvl3pPr marL="1219200" indent="-304800" defTabSz="914400">
              <a:spcBef>
                <a:spcPts val="700"/>
              </a:spcBef>
              <a:buSzPct val="100000"/>
              <a:buFont typeface="Arial"/>
              <a:buChar char="•"/>
              <a:defRPr sz="3200">
                <a:latin typeface="Calibri"/>
                <a:ea typeface="Calibri"/>
                <a:cs typeface="Calibri"/>
                <a:sym typeface="Calibri"/>
              </a:defRPr>
            </a:lvl3pPr>
            <a:lvl4pPr marL="1737360" indent="-365760" defTabSz="914400">
              <a:spcBef>
                <a:spcPts val="700"/>
              </a:spcBef>
              <a:buSzPct val="100000"/>
              <a:buFont typeface="Arial"/>
              <a:buChar char="–"/>
              <a:defRPr sz="3200">
                <a:latin typeface="Calibri"/>
                <a:ea typeface="Calibri"/>
                <a:cs typeface="Calibri"/>
                <a:sym typeface="Calibri"/>
              </a:defRPr>
            </a:lvl4pPr>
            <a:lvl5pPr marL="2194560" indent="-365760" defTabSz="914400">
              <a:spcBef>
                <a:spcPts val="700"/>
              </a:spcBef>
              <a:buSzPct val="100000"/>
              <a:buFont typeface="Arial"/>
              <a:buChar char="»"/>
              <a:defRPr sz="3200">
                <a:latin typeface="Calibri"/>
                <a:ea typeface="Calibri"/>
                <a:cs typeface="Calibri"/>
                <a:sym typeface="Calibri"/>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05" name="Shape 205"/>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Vertical Title and Text">
    <p:spTree>
      <p:nvGrpSpPr>
        <p:cNvPr id="1" name=""/>
        <p:cNvGrpSpPr/>
        <p:nvPr/>
      </p:nvGrpSpPr>
      <p:grpSpPr>
        <a:xfrm>
          <a:off x="0" y="0"/>
          <a:ext cx="0" cy="0"/>
          <a:chOff x="0" y="0"/>
          <a:chExt cx="0" cy="0"/>
        </a:xfrm>
      </p:grpSpPr>
      <p:sp>
        <p:nvSpPr>
          <p:cNvPr id="207" name="Shape 207"/>
          <p:cNvSpPr>
            <a:spLocks noGrp="1"/>
          </p:cNvSpPr>
          <p:nvPr>
            <p:ph type="title"/>
          </p:nvPr>
        </p:nvSpPr>
        <p:spPr>
          <a:xfrm>
            <a:off x="6629400" y="0"/>
            <a:ext cx="2057400" cy="6400802"/>
          </a:xfrm>
          <a:prstGeom prst="rect">
            <a:avLst/>
          </a:prstGeom>
        </p:spPr>
        <p:txBody>
          <a:bodyPr lIns="45719" tIns="45719" rIns="45719" bIns="45719">
            <a:normAutofit/>
          </a:bodyPr>
          <a:lstStyle>
            <a:lvl1pPr algn="ctr" defTabSz="914400">
              <a:defRPr sz="4400">
                <a:latin typeface="Calibri"/>
                <a:ea typeface="Calibri"/>
                <a:cs typeface="Calibri"/>
                <a:sym typeface="Calibri"/>
              </a:defRPr>
            </a:lvl1pPr>
          </a:lstStyle>
          <a:p>
            <a:pPr lvl="0">
              <a:defRPr sz="1800"/>
            </a:pPr>
            <a:r>
              <a:rPr sz="4400"/>
              <a:t>Titolo Testo</a:t>
            </a:r>
          </a:p>
        </p:txBody>
      </p:sp>
      <p:sp>
        <p:nvSpPr>
          <p:cNvPr id="208" name="Shape 208"/>
          <p:cNvSpPr>
            <a:spLocks noGrp="1"/>
          </p:cNvSpPr>
          <p:nvPr>
            <p:ph type="body" idx="1"/>
          </p:nvPr>
        </p:nvSpPr>
        <p:spPr>
          <a:xfrm>
            <a:off x="457200" y="274638"/>
            <a:ext cx="6019800" cy="6583363"/>
          </a:xfrm>
          <a:prstGeom prst="rect">
            <a:avLst/>
          </a:prstGeom>
        </p:spPr>
        <p:txBody>
          <a:bodyPr lIns="45719" tIns="45719" rIns="45719" bIns="45719">
            <a:normAutofit/>
          </a:bodyPr>
          <a:lstStyle>
            <a:lvl1pPr marL="342900" indent="-342900" defTabSz="914400">
              <a:spcBef>
                <a:spcPts val="700"/>
              </a:spcBef>
              <a:buSzPct val="100000"/>
              <a:buFont typeface="Arial"/>
              <a:buChar char="•"/>
              <a:defRPr sz="3200">
                <a:latin typeface="Calibri"/>
                <a:ea typeface="Calibri"/>
                <a:cs typeface="Calibri"/>
                <a:sym typeface="Calibri"/>
              </a:defRPr>
            </a:lvl1pPr>
            <a:lvl2pPr marL="783771" indent="-326571" defTabSz="914400">
              <a:spcBef>
                <a:spcPts val="700"/>
              </a:spcBef>
              <a:buSzPct val="100000"/>
              <a:buFont typeface="Arial"/>
              <a:buChar char="–"/>
              <a:defRPr sz="3200">
                <a:latin typeface="Calibri"/>
                <a:ea typeface="Calibri"/>
                <a:cs typeface="Calibri"/>
                <a:sym typeface="Calibri"/>
              </a:defRPr>
            </a:lvl2pPr>
            <a:lvl3pPr marL="1219200" indent="-304800" defTabSz="914400">
              <a:spcBef>
                <a:spcPts val="700"/>
              </a:spcBef>
              <a:buSzPct val="100000"/>
              <a:buFont typeface="Arial"/>
              <a:buChar char="•"/>
              <a:defRPr sz="3200">
                <a:latin typeface="Calibri"/>
                <a:ea typeface="Calibri"/>
                <a:cs typeface="Calibri"/>
                <a:sym typeface="Calibri"/>
              </a:defRPr>
            </a:lvl3pPr>
            <a:lvl4pPr marL="1737360" indent="-365760" defTabSz="914400">
              <a:spcBef>
                <a:spcPts val="700"/>
              </a:spcBef>
              <a:buSzPct val="100000"/>
              <a:buFont typeface="Arial"/>
              <a:buChar char="–"/>
              <a:defRPr sz="3200">
                <a:latin typeface="Calibri"/>
                <a:ea typeface="Calibri"/>
                <a:cs typeface="Calibri"/>
                <a:sym typeface="Calibri"/>
              </a:defRPr>
            </a:lvl4pPr>
            <a:lvl5pPr marL="2194560" indent="-365760" defTabSz="914400">
              <a:spcBef>
                <a:spcPts val="700"/>
              </a:spcBef>
              <a:buSzPct val="100000"/>
              <a:buFont typeface="Arial"/>
              <a:buChar char="»"/>
              <a:defRPr sz="3200">
                <a:latin typeface="Calibri"/>
                <a:ea typeface="Calibri"/>
                <a:cs typeface="Calibri"/>
                <a:sym typeface="Calibri"/>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09" name="Shape 209"/>
          <p:cNvSpPr>
            <a:spLocks noGrp="1"/>
          </p:cNvSpPr>
          <p:nvPr>
            <p:ph type="sldNum" sz="quarter" idx="2"/>
          </p:nvPr>
        </p:nvSpPr>
        <p:spPr>
          <a:xfrm>
            <a:off x="6553200" y="6404292"/>
            <a:ext cx="2133600" cy="269241"/>
          </a:xfrm>
          <a:prstGeom prst="rect">
            <a:avLst/>
          </a:prstGeom>
        </p:spPr>
        <p:txBody>
          <a:bodyPr lIns="45719" tIns="45719" rIns="45719" bIns="45719"/>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olo e contenuto">
    <p:spTree>
      <p:nvGrpSpPr>
        <p:cNvPr id="1" name=""/>
        <p:cNvGrpSpPr/>
        <p:nvPr/>
      </p:nvGrpSpPr>
      <p:grpSpPr>
        <a:xfrm>
          <a:off x="0" y="0"/>
          <a:ext cx="0" cy="0"/>
          <a:chOff x="0" y="0"/>
          <a:chExt cx="0" cy="0"/>
        </a:xfrm>
      </p:grpSpPr>
      <p:sp>
        <p:nvSpPr>
          <p:cNvPr id="211" name="Shape 211"/>
          <p:cNvSpPr>
            <a:spLocks noGrp="1"/>
          </p:cNvSpPr>
          <p:nvPr>
            <p:ph type="title"/>
          </p:nvPr>
        </p:nvSpPr>
        <p:spPr>
          <a:xfrm>
            <a:off x="685800" y="1844675"/>
            <a:ext cx="7772400" cy="2041525"/>
          </a:xfrm>
          <a:prstGeom prst="rect">
            <a:avLst/>
          </a:prstGeom>
        </p:spPr>
        <p:txBody>
          <a:bodyPr lIns="0" tIns="0" rIns="0" bIns="0"/>
          <a:lstStyle/>
          <a:p>
            <a:pPr lvl="0">
              <a:defRPr sz="1800"/>
            </a:pPr>
            <a:r>
              <a:rPr sz="1200"/>
              <a:t>Titolo Testo</a:t>
            </a:r>
          </a:p>
        </p:txBody>
      </p:sp>
      <p:sp>
        <p:nvSpPr>
          <p:cNvPr id="212" name="Shape 212"/>
          <p:cNvSpPr>
            <a:spLocks noGrp="1"/>
          </p:cNvSpPr>
          <p:nvPr>
            <p:ph type="body" idx="1"/>
          </p:nvPr>
        </p:nvSpPr>
        <p:spPr>
          <a:xfrm>
            <a:off x="1371600" y="3886200"/>
            <a:ext cx="6400800" cy="2971800"/>
          </a:xfrm>
          <a:prstGeom prst="rect">
            <a:avLst/>
          </a:prstGeom>
        </p:spPr>
        <p:txBody>
          <a:bodyPr lIns="0" tIns="0" rIns="0" bIns="0"/>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213" name="Shape 213"/>
          <p:cNvSpPr>
            <a:spLocks noGrp="1"/>
          </p:cNvSpPr>
          <p:nvPr>
            <p:ph type="sldNum" sz="quarter" idx="2"/>
          </p:nvPr>
        </p:nvSpPr>
        <p:spPr>
          <a:prstGeom prst="rect">
            <a:avLst/>
          </a:prstGeom>
        </p:spPr>
        <p:txBody>
          <a:bodyPr lIns="0" tIns="0" rIns="0" bIns="0"/>
          <a:lstStyle/>
          <a:p>
            <a:pPr lvl="0"/>
            <a:fld id="{86CB4B4D-7CA3-9044-876B-883B54F8677D}" type="slidenum">
              <a:rPr/>
              <a:pPr lvl="0"/>
              <a:t>‹n.›</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olo e contenuto">
    <p:spTree>
      <p:nvGrpSpPr>
        <p:cNvPr id="1" name=""/>
        <p:cNvGrpSpPr/>
        <p:nvPr/>
      </p:nvGrpSpPr>
      <p:grpSpPr>
        <a:xfrm>
          <a:off x="0" y="0"/>
          <a:ext cx="0" cy="0"/>
          <a:chOff x="0" y="0"/>
          <a:chExt cx="0" cy="0"/>
        </a:xfrm>
      </p:grpSpPr>
      <p:sp>
        <p:nvSpPr>
          <p:cNvPr id="215" name="Shape 215"/>
          <p:cNvSpPr>
            <a:spLocks noGrp="1"/>
          </p:cNvSpPr>
          <p:nvPr>
            <p:ph type="title"/>
          </p:nvPr>
        </p:nvSpPr>
        <p:spPr>
          <a:xfrm>
            <a:off x="457200" y="92076"/>
            <a:ext cx="8229600" cy="1508125"/>
          </a:xfrm>
          <a:prstGeom prst="rect">
            <a:avLst/>
          </a:prstGeom>
        </p:spPr>
        <p:txBody>
          <a:bodyPr lIns="0" tIns="0" rIns="0" bIns="0">
            <a:normAutofit/>
          </a:bodyPr>
          <a:lstStyle>
            <a:lvl1pPr algn="ctr" defTabSz="914400">
              <a:defRPr sz="4400">
                <a:latin typeface="Calibri"/>
                <a:ea typeface="Calibri"/>
                <a:cs typeface="Calibri"/>
                <a:sym typeface="Calibri"/>
              </a:defRPr>
            </a:lvl1pPr>
          </a:lstStyle>
          <a:p>
            <a:pPr lvl="0">
              <a:defRPr sz="1800"/>
            </a:pPr>
            <a:r>
              <a:rPr sz="4400"/>
              <a:t>Titolo Testo</a:t>
            </a:r>
          </a:p>
        </p:txBody>
      </p:sp>
      <p:sp>
        <p:nvSpPr>
          <p:cNvPr id="216" name="Shape 216"/>
          <p:cNvSpPr>
            <a:spLocks noGrp="1"/>
          </p:cNvSpPr>
          <p:nvPr>
            <p:ph type="body" idx="1"/>
          </p:nvPr>
        </p:nvSpPr>
        <p:spPr>
          <a:xfrm>
            <a:off x="457200" y="1600200"/>
            <a:ext cx="8229600" cy="5257800"/>
          </a:xfrm>
          <a:prstGeom prst="rect">
            <a:avLst/>
          </a:prstGeom>
        </p:spPr>
        <p:txBody>
          <a:bodyPr lIns="0" tIns="0" rIns="0" bIns="0">
            <a:normAutofit/>
          </a:bodyPr>
          <a:lstStyle>
            <a:lvl1pPr marL="342900" indent="-342900" defTabSz="914400">
              <a:spcBef>
                <a:spcPts val="700"/>
              </a:spcBef>
              <a:buSzPct val="100000"/>
              <a:buFont typeface="Arial"/>
              <a:buChar char="•"/>
              <a:defRPr sz="3200">
                <a:latin typeface="Calibri"/>
                <a:ea typeface="Calibri"/>
                <a:cs typeface="Calibri"/>
                <a:sym typeface="Calibri"/>
              </a:defRPr>
            </a:lvl1pPr>
            <a:lvl2pPr marL="783771" indent="-326571" defTabSz="914400">
              <a:spcBef>
                <a:spcPts val="700"/>
              </a:spcBef>
              <a:buSzPct val="100000"/>
              <a:buFont typeface="Arial"/>
              <a:buChar char="–"/>
              <a:defRPr sz="3200">
                <a:latin typeface="Calibri"/>
                <a:ea typeface="Calibri"/>
                <a:cs typeface="Calibri"/>
                <a:sym typeface="Calibri"/>
              </a:defRPr>
            </a:lvl2pPr>
            <a:lvl3pPr marL="1219200" indent="-304800" defTabSz="914400">
              <a:spcBef>
                <a:spcPts val="700"/>
              </a:spcBef>
              <a:buSzPct val="100000"/>
              <a:buFont typeface="Arial"/>
              <a:buChar char="•"/>
              <a:defRPr sz="3200">
                <a:latin typeface="Calibri"/>
                <a:ea typeface="Calibri"/>
                <a:cs typeface="Calibri"/>
                <a:sym typeface="Calibri"/>
              </a:defRPr>
            </a:lvl3pPr>
            <a:lvl4pPr marL="1737360" indent="-365760" defTabSz="914400">
              <a:spcBef>
                <a:spcPts val="700"/>
              </a:spcBef>
              <a:buSzPct val="100000"/>
              <a:buFont typeface="Arial"/>
              <a:buChar char="–"/>
              <a:defRPr sz="3200">
                <a:latin typeface="Calibri"/>
                <a:ea typeface="Calibri"/>
                <a:cs typeface="Calibri"/>
                <a:sym typeface="Calibri"/>
              </a:defRPr>
            </a:lvl4pPr>
            <a:lvl5pPr marL="2194560" indent="-365760" defTabSz="914400">
              <a:spcBef>
                <a:spcPts val="700"/>
              </a:spcBef>
              <a:buSzPct val="100000"/>
              <a:buFont typeface="Arial"/>
              <a:buChar char="»"/>
              <a:defRPr sz="3200">
                <a:latin typeface="Calibri"/>
                <a:ea typeface="Calibri"/>
                <a:cs typeface="Calibri"/>
                <a:sym typeface="Calibri"/>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17" name="Shape 217"/>
          <p:cNvSpPr>
            <a:spLocks noGrp="1"/>
          </p:cNvSpPr>
          <p:nvPr>
            <p:ph type="sldNum" sz="quarter" idx="2"/>
          </p:nvPr>
        </p:nvSpPr>
        <p:spPr>
          <a:xfrm>
            <a:off x="6553200" y="6404292"/>
            <a:ext cx="2133600" cy="269241"/>
          </a:xfrm>
          <a:prstGeom prst="rect">
            <a:avLst/>
          </a:prstGeom>
        </p:spPr>
        <p:txBody>
          <a:bodyPr lIns="0" tIns="0" rIns="0" bIns="0"/>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Content">
    <p:spTree>
      <p:nvGrpSpPr>
        <p:cNvPr id="1" name=""/>
        <p:cNvGrpSpPr/>
        <p:nvPr/>
      </p:nvGrpSpPr>
      <p:grpSpPr>
        <a:xfrm>
          <a:off x="0" y="0"/>
          <a:ext cx="0" cy="0"/>
          <a:chOff x="0" y="0"/>
          <a:chExt cx="0" cy="0"/>
        </a:xfrm>
      </p:grpSpPr>
      <p:sp>
        <p:nvSpPr>
          <p:cNvPr id="219" name="Shape 219"/>
          <p:cNvSpPr>
            <a:spLocks noGrp="1"/>
          </p:cNvSpPr>
          <p:nvPr>
            <p:ph type="title"/>
          </p:nvPr>
        </p:nvSpPr>
        <p:spPr>
          <a:xfrm>
            <a:off x="457200" y="92076"/>
            <a:ext cx="8229600" cy="1508125"/>
          </a:xfrm>
          <a:prstGeom prst="rect">
            <a:avLst/>
          </a:prstGeom>
        </p:spPr>
        <p:txBody>
          <a:bodyPr lIns="0" tIns="0" rIns="0" bIns="0">
            <a:normAutofit/>
          </a:bodyPr>
          <a:lstStyle>
            <a:lvl1pPr algn="ctr" defTabSz="914400">
              <a:defRPr sz="4400">
                <a:latin typeface="Calibri"/>
                <a:ea typeface="Calibri"/>
                <a:cs typeface="Calibri"/>
                <a:sym typeface="Calibri"/>
              </a:defRPr>
            </a:lvl1pPr>
          </a:lstStyle>
          <a:p>
            <a:pPr lvl="0">
              <a:defRPr sz="1800"/>
            </a:pPr>
            <a:r>
              <a:rPr sz="4400"/>
              <a:t>Titolo Testo</a:t>
            </a:r>
          </a:p>
        </p:txBody>
      </p:sp>
      <p:sp>
        <p:nvSpPr>
          <p:cNvPr id="220" name="Shape 220"/>
          <p:cNvSpPr>
            <a:spLocks noGrp="1"/>
          </p:cNvSpPr>
          <p:nvPr>
            <p:ph type="body" idx="1"/>
          </p:nvPr>
        </p:nvSpPr>
        <p:spPr>
          <a:xfrm>
            <a:off x="457200" y="1600200"/>
            <a:ext cx="8229600" cy="5257800"/>
          </a:xfrm>
          <a:prstGeom prst="rect">
            <a:avLst/>
          </a:prstGeom>
        </p:spPr>
        <p:txBody>
          <a:bodyPr lIns="0" tIns="0" rIns="0" bIns="0">
            <a:normAutofit/>
          </a:bodyPr>
          <a:lstStyle>
            <a:lvl1pPr marL="342900" indent="-342900" defTabSz="914400">
              <a:spcBef>
                <a:spcPts val="700"/>
              </a:spcBef>
              <a:buSzPct val="100000"/>
              <a:buFont typeface="Arial"/>
              <a:buChar char="•"/>
              <a:defRPr sz="3200">
                <a:latin typeface="Calibri"/>
                <a:ea typeface="Calibri"/>
                <a:cs typeface="Calibri"/>
                <a:sym typeface="Calibri"/>
              </a:defRPr>
            </a:lvl1pPr>
            <a:lvl2pPr marL="783771" indent="-326571" defTabSz="914400">
              <a:spcBef>
                <a:spcPts val="700"/>
              </a:spcBef>
              <a:buSzPct val="100000"/>
              <a:buFont typeface="Arial"/>
              <a:buChar char="–"/>
              <a:defRPr sz="3200">
                <a:latin typeface="Calibri"/>
                <a:ea typeface="Calibri"/>
                <a:cs typeface="Calibri"/>
                <a:sym typeface="Calibri"/>
              </a:defRPr>
            </a:lvl2pPr>
            <a:lvl3pPr marL="1219200" indent="-304800" defTabSz="914400">
              <a:spcBef>
                <a:spcPts val="700"/>
              </a:spcBef>
              <a:buSzPct val="100000"/>
              <a:buFont typeface="Arial"/>
              <a:buChar char="•"/>
              <a:defRPr sz="3200">
                <a:latin typeface="Calibri"/>
                <a:ea typeface="Calibri"/>
                <a:cs typeface="Calibri"/>
                <a:sym typeface="Calibri"/>
              </a:defRPr>
            </a:lvl3pPr>
            <a:lvl4pPr marL="1737360" indent="-365760" defTabSz="914400">
              <a:spcBef>
                <a:spcPts val="700"/>
              </a:spcBef>
              <a:buSzPct val="100000"/>
              <a:buFont typeface="Arial"/>
              <a:buChar char="–"/>
              <a:defRPr sz="3200">
                <a:latin typeface="Calibri"/>
                <a:ea typeface="Calibri"/>
                <a:cs typeface="Calibri"/>
                <a:sym typeface="Calibri"/>
              </a:defRPr>
            </a:lvl4pPr>
            <a:lvl5pPr marL="2194560" indent="-365760" defTabSz="914400">
              <a:spcBef>
                <a:spcPts val="700"/>
              </a:spcBef>
              <a:buSzPct val="100000"/>
              <a:buFont typeface="Arial"/>
              <a:buChar char="»"/>
              <a:defRPr sz="3200">
                <a:latin typeface="Calibri"/>
                <a:ea typeface="Calibri"/>
                <a:cs typeface="Calibri"/>
                <a:sym typeface="Calibri"/>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21" name="Shape 221"/>
          <p:cNvSpPr>
            <a:spLocks noGrp="1"/>
          </p:cNvSpPr>
          <p:nvPr>
            <p:ph type="sldNum" sz="quarter" idx="2"/>
          </p:nvPr>
        </p:nvSpPr>
        <p:spPr>
          <a:xfrm>
            <a:off x="6553200" y="6404292"/>
            <a:ext cx="2133600" cy="269241"/>
          </a:xfrm>
          <a:prstGeom prst="rect">
            <a:avLst/>
          </a:prstGeom>
        </p:spPr>
        <p:txBody>
          <a:bodyPr lIns="0" tIns="0" rIns="0" bIns="0"/>
          <a:lstStyle>
            <a:lvl1pPr>
              <a:defRPr sz="12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Solo titolo">
    <p:spTree>
      <p:nvGrpSpPr>
        <p:cNvPr id="1" name=""/>
        <p:cNvGrpSpPr/>
        <p:nvPr/>
      </p:nvGrpSpPr>
      <p:grpSpPr>
        <a:xfrm>
          <a:off x="0" y="0"/>
          <a:ext cx="0" cy="0"/>
          <a:chOff x="0" y="0"/>
          <a:chExt cx="0" cy="0"/>
        </a:xfrm>
      </p:grpSpPr>
      <p:sp>
        <p:nvSpPr>
          <p:cNvPr id="26" name="Shape 26"/>
          <p:cNvSpPr>
            <a:spLocks noGrp="1"/>
          </p:cNvSpPr>
          <p:nvPr>
            <p:ph type="title"/>
          </p:nvPr>
        </p:nvSpPr>
        <p:spPr>
          <a:prstGeom prst="rect">
            <a:avLst/>
          </a:prstGeom>
        </p:spPr>
        <p:txBody>
          <a:bodyPr/>
          <a:lstStyle/>
          <a:p>
            <a:pPr lvl="0">
              <a:defRPr sz="1800"/>
            </a:pPr>
            <a:r>
              <a:rPr sz="1200"/>
              <a:t>Titolo Testo</a:t>
            </a:r>
          </a:p>
        </p:txBody>
      </p:sp>
      <p:sp>
        <p:nvSpPr>
          <p:cNvPr id="27" name="Shape 27"/>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Vuota">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Contenuto con didascalia">
    <p:spTree>
      <p:nvGrpSpPr>
        <p:cNvPr id="1" name=""/>
        <p:cNvGrpSpPr/>
        <p:nvPr/>
      </p:nvGrpSpPr>
      <p:grpSpPr>
        <a:xfrm>
          <a:off x="0" y="0"/>
          <a:ext cx="0" cy="0"/>
          <a:chOff x="0" y="0"/>
          <a:chExt cx="0" cy="0"/>
        </a:xfrm>
      </p:grpSpPr>
      <p:sp>
        <p:nvSpPr>
          <p:cNvPr id="31" name="Shape 31"/>
          <p:cNvSpPr>
            <a:spLocks noGrp="1"/>
          </p:cNvSpPr>
          <p:nvPr>
            <p:ph type="title"/>
          </p:nvPr>
        </p:nvSpPr>
        <p:spPr>
          <a:xfrm>
            <a:off x="457200" y="0"/>
            <a:ext cx="3008314" cy="1435100"/>
          </a:xfrm>
          <a:prstGeom prst="rect">
            <a:avLst/>
          </a:prstGeom>
        </p:spPr>
        <p:txBody>
          <a:bodyPr anchor="b"/>
          <a:lstStyle>
            <a:lvl1pPr>
              <a:defRPr sz="2000" b="1"/>
            </a:lvl1pPr>
          </a:lstStyle>
          <a:p>
            <a:pPr lvl="0">
              <a:defRPr sz="1800" b="0"/>
            </a:pPr>
            <a:r>
              <a:rPr sz="2000" b="1"/>
              <a:t>Titolo Testo</a:t>
            </a:r>
          </a:p>
        </p:txBody>
      </p:sp>
      <p:sp>
        <p:nvSpPr>
          <p:cNvPr id="32" name="Shape 32"/>
          <p:cNvSpPr>
            <a:spLocks noGrp="1"/>
          </p:cNvSpPr>
          <p:nvPr>
            <p:ph type="body" idx="1"/>
          </p:nvPr>
        </p:nvSpPr>
        <p:spPr>
          <a:xfrm>
            <a:off x="3575050" y="273050"/>
            <a:ext cx="5111750" cy="6584950"/>
          </a:xfrm>
          <a:prstGeom prst="rect">
            <a:avLst/>
          </a:prstGeom>
        </p:spPr>
        <p:txBody>
          <a:bodyPr/>
          <a:lstStyle>
            <a:lvl1pPr>
              <a:defRPr sz="3200"/>
            </a:lvl1pPr>
            <a:lvl2pPr>
              <a:defRPr sz="3200"/>
            </a:lvl2pPr>
            <a:lvl3pPr>
              <a:defRPr sz="3200"/>
            </a:lvl3pPr>
            <a:lvl4pPr>
              <a:defRPr sz="3200"/>
            </a:lvl4pPr>
            <a:lvl5pPr>
              <a:defRPr sz="3200"/>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Immagine con didascalia">
    <p:spTree>
      <p:nvGrpSpPr>
        <p:cNvPr id="1" name=""/>
        <p:cNvGrpSpPr/>
        <p:nvPr/>
      </p:nvGrpSpPr>
      <p:grpSpPr>
        <a:xfrm>
          <a:off x="0" y="0"/>
          <a:ext cx="0" cy="0"/>
          <a:chOff x="0" y="0"/>
          <a:chExt cx="0" cy="0"/>
        </a:xfrm>
      </p:grpSpPr>
      <p:sp>
        <p:nvSpPr>
          <p:cNvPr id="35" name="Shape 35"/>
          <p:cNvSpPr>
            <a:spLocks noGrp="1"/>
          </p:cNvSpPr>
          <p:nvPr>
            <p:ph type="title"/>
          </p:nvPr>
        </p:nvSpPr>
        <p:spPr>
          <a:xfrm>
            <a:off x="1792288" y="4800600"/>
            <a:ext cx="5486401" cy="566738"/>
          </a:xfrm>
          <a:prstGeom prst="rect">
            <a:avLst/>
          </a:prstGeom>
        </p:spPr>
        <p:txBody>
          <a:bodyPr anchor="b"/>
          <a:lstStyle>
            <a:lvl1pPr>
              <a:defRPr sz="2000" b="1"/>
            </a:lvl1pPr>
          </a:lstStyle>
          <a:p>
            <a:pPr lvl="0">
              <a:defRPr sz="1800" b="0"/>
            </a:pPr>
            <a:r>
              <a:rPr sz="2000" b="1"/>
              <a:t>Titolo Testo</a:t>
            </a:r>
          </a:p>
        </p:txBody>
      </p:sp>
      <p:sp>
        <p:nvSpPr>
          <p:cNvPr id="36" name="Shape 36"/>
          <p:cNvSpPr>
            <a:spLocks noGrp="1"/>
          </p:cNvSpPr>
          <p:nvPr>
            <p:ph type="body" idx="1"/>
          </p:nvPr>
        </p:nvSpPr>
        <p:spPr>
          <a:xfrm>
            <a:off x="1792288" y="5367337"/>
            <a:ext cx="5486401" cy="804863"/>
          </a:xfrm>
          <a:prstGeom prst="rect">
            <a:avLst/>
          </a:prstGeom>
        </p:spPr>
        <p:txBody>
          <a:bodyPr/>
          <a:lstStyle>
            <a:lvl1pPr>
              <a:defRPr sz="1400"/>
            </a:lvl1pPr>
            <a:lvl2pPr indent="457200">
              <a:defRPr sz="1400"/>
            </a:lvl2pPr>
            <a:lvl3pPr indent="914400">
              <a:defRPr sz="1400"/>
            </a:lvl3pPr>
            <a:lvl4pPr indent="1371600">
              <a:defRPr sz="1400"/>
            </a:lvl4pPr>
            <a:lvl5pPr indent="1828800">
              <a:defRPr sz="1400"/>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theme" Target="../theme/theme1.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5"/>
            <a:ext cx="8229600" cy="1508125"/>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8" tIns="45718" rIns="45718" bIns="45718" anchor="ctr"/>
          <a:lstStyle/>
          <a:p>
            <a:pPr lvl="0">
              <a:defRPr sz="1800"/>
            </a:pPr>
            <a:r>
              <a:rPr sz="1200"/>
              <a:t>Titolo Testo</a:t>
            </a:r>
          </a:p>
        </p:txBody>
      </p:sp>
      <p:sp>
        <p:nvSpPr>
          <p:cNvPr id="3" name="Shape 3"/>
          <p:cNvSpPr>
            <a:spLocks noGrp="1"/>
          </p:cNvSpPr>
          <p:nvPr>
            <p:ph type="body" idx="1"/>
          </p:nvPr>
        </p:nvSpPr>
        <p:spPr>
          <a:xfrm>
            <a:off x="457200" y="1600200"/>
            <a:ext cx="8229600" cy="525780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8" tIns="45718" rIns="45718" bIns="45718"/>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4" name="Shape 4"/>
          <p:cNvSpPr>
            <a:spLocks noGrp="1"/>
          </p:cNvSpPr>
          <p:nvPr>
            <p:ph type="sldNum" sz="quarter" idx="2"/>
          </p:nvPr>
        </p:nvSpPr>
        <p:spPr>
          <a:xfrm>
            <a:off x="6553200" y="6352699"/>
            <a:ext cx="2133600" cy="370839"/>
          </a:xfrm>
          <a:prstGeom prst="rect">
            <a:avLst/>
          </a:prstGeom>
          <a:ln w="12700">
            <a:miter lim="400000"/>
          </a:ln>
        </p:spPr>
        <p:txBody>
          <a:bodyPr lIns="45718" tIns="45718" rIns="45718" bIns="45718" anchor="ctr">
            <a:spAutoFit/>
          </a:bodyPr>
          <a:lstStyle>
            <a:lvl1pPr algn="r">
              <a:defRPr>
                <a:latin typeface="Calibri"/>
                <a:ea typeface="Calibri"/>
                <a:cs typeface="Calibri"/>
                <a:sym typeface="Calibri"/>
              </a:defRPr>
            </a:lvl1pPr>
          </a:lstStyle>
          <a:p>
            <a:pPr lvl="0"/>
            <a:fld id="{86CB4B4D-7CA3-9044-876B-883B54F8677D}" type="slidenum">
              <a:rPr/>
              <a:pPr lvl="0"/>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Lst>
  <p:transition spd="med"/>
  <p:txStyles>
    <p:titleStyle>
      <a:lvl1pPr defTabSz="457200">
        <a:defRPr sz="1200">
          <a:latin typeface="+mj-lt"/>
          <a:ea typeface="+mj-ea"/>
          <a:cs typeface="+mj-cs"/>
          <a:sym typeface="Helvetica"/>
        </a:defRPr>
      </a:lvl1pPr>
      <a:lvl2pPr defTabSz="457200">
        <a:defRPr sz="1200">
          <a:latin typeface="+mj-lt"/>
          <a:ea typeface="+mj-ea"/>
          <a:cs typeface="+mj-cs"/>
          <a:sym typeface="Helvetica"/>
        </a:defRPr>
      </a:lvl2pPr>
      <a:lvl3pPr defTabSz="457200">
        <a:defRPr sz="1200">
          <a:latin typeface="+mj-lt"/>
          <a:ea typeface="+mj-ea"/>
          <a:cs typeface="+mj-cs"/>
          <a:sym typeface="Helvetica"/>
        </a:defRPr>
      </a:lvl3pPr>
      <a:lvl4pPr defTabSz="457200">
        <a:defRPr sz="1200">
          <a:latin typeface="+mj-lt"/>
          <a:ea typeface="+mj-ea"/>
          <a:cs typeface="+mj-cs"/>
          <a:sym typeface="Helvetica"/>
        </a:defRPr>
      </a:lvl4pPr>
      <a:lvl5pPr defTabSz="457200">
        <a:defRPr sz="1200">
          <a:latin typeface="+mj-lt"/>
          <a:ea typeface="+mj-ea"/>
          <a:cs typeface="+mj-cs"/>
          <a:sym typeface="Helvetica"/>
        </a:defRPr>
      </a:lvl5pPr>
      <a:lvl6pPr indent="457200" defTabSz="457200">
        <a:defRPr sz="1200">
          <a:latin typeface="+mj-lt"/>
          <a:ea typeface="+mj-ea"/>
          <a:cs typeface="+mj-cs"/>
          <a:sym typeface="Helvetica"/>
        </a:defRPr>
      </a:lvl6pPr>
      <a:lvl7pPr indent="914400" defTabSz="457200">
        <a:defRPr sz="1200">
          <a:latin typeface="+mj-lt"/>
          <a:ea typeface="+mj-ea"/>
          <a:cs typeface="+mj-cs"/>
          <a:sym typeface="Helvetica"/>
        </a:defRPr>
      </a:lvl7pPr>
      <a:lvl8pPr indent="1371600" defTabSz="457200">
        <a:defRPr sz="1200">
          <a:latin typeface="+mj-lt"/>
          <a:ea typeface="+mj-ea"/>
          <a:cs typeface="+mj-cs"/>
          <a:sym typeface="Helvetica"/>
        </a:defRPr>
      </a:lvl8pPr>
      <a:lvl9pPr indent="1828800" defTabSz="457200">
        <a:defRPr sz="1200">
          <a:latin typeface="+mj-lt"/>
          <a:ea typeface="+mj-ea"/>
          <a:cs typeface="+mj-cs"/>
          <a:sym typeface="Helvetica"/>
        </a:defRPr>
      </a:lvl9pPr>
    </p:titleStyle>
    <p:bodyStyle>
      <a:lvl1pPr defTabSz="457200">
        <a:defRPr sz="1200">
          <a:latin typeface="+mj-lt"/>
          <a:ea typeface="+mj-ea"/>
          <a:cs typeface="+mj-cs"/>
          <a:sym typeface="Helvetica"/>
        </a:defRPr>
      </a:lvl1pPr>
      <a:lvl2pPr indent="228600" defTabSz="457200">
        <a:defRPr sz="1200">
          <a:latin typeface="+mj-lt"/>
          <a:ea typeface="+mj-ea"/>
          <a:cs typeface="+mj-cs"/>
          <a:sym typeface="Helvetica"/>
        </a:defRPr>
      </a:lvl2pPr>
      <a:lvl3pPr indent="457200" defTabSz="457200">
        <a:defRPr sz="1200">
          <a:latin typeface="+mj-lt"/>
          <a:ea typeface="+mj-ea"/>
          <a:cs typeface="+mj-cs"/>
          <a:sym typeface="Helvetica"/>
        </a:defRPr>
      </a:lvl3pPr>
      <a:lvl4pPr indent="685800" defTabSz="457200">
        <a:defRPr sz="1200">
          <a:latin typeface="+mj-lt"/>
          <a:ea typeface="+mj-ea"/>
          <a:cs typeface="+mj-cs"/>
          <a:sym typeface="Helvetica"/>
        </a:defRPr>
      </a:lvl4pPr>
      <a:lvl5pPr indent="914400" defTabSz="457200">
        <a:defRPr sz="1200">
          <a:latin typeface="+mj-lt"/>
          <a:ea typeface="+mj-ea"/>
          <a:cs typeface="+mj-cs"/>
          <a:sym typeface="Helvetica"/>
        </a:defRPr>
      </a:lvl5pPr>
      <a:lvl6pPr indent="1371600" defTabSz="457200">
        <a:defRPr sz="1200">
          <a:latin typeface="+mj-lt"/>
          <a:ea typeface="+mj-ea"/>
          <a:cs typeface="+mj-cs"/>
          <a:sym typeface="Helvetica"/>
        </a:defRPr>
      </a:lvl6pPr>
      <a:lvl7pPr indent="1828800" defTabSz="457200">
        <a:defRPr sz="1200">
          <a:latin typeface="+mj-lt"/>
          <a:ea typeface="+mj-ea"/>
          <a:cs typeface="+mj-cs"/>
          <a:sym typeface="Helvetica"/>
        </a:defRPr>
      </a:lvl7pPr>
      <a:lvl8pPr indent="2286000" defTabSz="457200">
        <a:defRPr sz="1200">
          <a:latin typeface="+mj-lt"/>
          <a:ea typeface="+mj-ea"/>
          <a:cs typeface="+mj-cs"/>
          <a:sym typeface="Helvetica"/>
        </a:defRPr>
      </a:lvl8pPr>
      <a:lvl9pPr indent="2743200" defTabSz="457200">
        <a:defRPr sz="1200">
          <a:latin typeface="+mj-lt"/>
          <a:ea typeface="+mj-ea"/>
          <a:cs typeface="+mj-cs"/>
          <a:sym typeface="Helvetica"/>
        </a:defRPr>
      </a:lvl9pPr>
    </p:bodyStyle>
    <p:otherStyle>
      <a:lvl1pPr algn="r">
        <a:defRPr>
          <a:solidFill>
            <a:schemeClr val="tx1"/>
          </a:solidFill>
          <a:latin typeface="+mn-lt"/>
          <a:ea typeface="+mn-ea"/>
          <a:cs typeface="+mn-cs"/>
          <a:sym typeface="Calibri"/>
        </a:defRPr>
      </a:lvl1pPr>
      <a:lvl2pPr indent="457200" algn="r">
        <a:defRPr>
          <a:solidFill>
            <a:schemeClr val="tx1"/>
          </a:solidFill>
          <a:latin typeface="+mn-lt"/>
          <a:ea typeface="+mn-ea"/>
          <a:cs typeface="+mn-cs"/>
          <a:sym typeface="Calibri"/>
        </a:defRPr>
      </a:lvl2pPr>
      <a:lvl3pPr indent="914400" algn="r">
        <a:defRPr>
          <a:solidFill>
            <a:schemeClr val="tx1"/>
          </a:solidFill>
          <a:latin typeface="+mn-lt"/>
          <a:ea typeface="+mn-ea"/>
          <a:cs typeface="+mn-cs"/>
          <a:sym typeface="Calibri"/>
        </a:defRPr>
      </a:lvl3pPr>
      <a:lvl4pPr indent="1371600" algn="r">
        <a:defRPr>
          <a:solidFill>
            <a:schemeClr val="tx1"/>
          </a:solidFill>
          <a:latin typeface="+mn-lt"/>
          <a:ea typeface="+mn-ea"/>
          <a:cs typeface="+mn-cs"/>
          <a:sym typeface="Calibri"/>
        </a:defRPr>
      </a:lvl4pPr>
      <a:lvl5pPr indent="1828800" algn="r">
        <a:defRPr>
          <a:solidFill>
            <a:schemeClr val="tx1"/>
          </a:solidFill>
          <a:latin typeface="+mn-lt"/>
          <a:ea typeface="+mn-ea"/>
          <a:cs typeface="+mn-cs"/>
          <a:sym typeface="Calibri"/>
        </a:defRPr>
      </a:lvl5pPr>
      <a:lvl6pPr indent="2286000" algn="r">
        <a:defRPr>
          <a:solidFill>
            <a:schemeClr val="tx1"/>
          </a:solidFill>
          <a:latin typeface="+mn-lt"/>
          <a:ea typeface="+mn-ea"/>
          <a:cs typeface="+mn-cs"/>
          <a:sym typeface="Calibri"/>
        </a:defRPr>
      </a:lvl6pPr>
      <a:lvl7pPr indent="2743200" algn="r">
        <a:defRPr>
          <a:solidFill>
            <a:schemeClr val="tx1"/>
          </a:solidFill>
          <a:latin typeface="+mn-lt"/>
          <a:ea typeface="+mn-ea"/>
          <a:cs typeface="+mn-cs"/>
          <a:sym typeface="Calibri"/>
        </a:defRPr>
      </a:lvl7pPr>
      <a:lvl8pPr indent="3200400" algn="r">
        <a:defRPr>
          <a:solidFill>
            <a:schemeClr val="tx1"/>
          </a:solidFill>
          <a:latin typeface="+mn-lt"/>
          <a:ea typeface="+mn-ea"/>
          <a:cs typeface="+mn-cs"/>
          <a:sym typeface="Calibri"/>
        </a:defRPr>
      </a:lvl8pPr>
      <a:lvl9pPr indent="3657600" algn="r">
        <a:defRPr>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4" Type="http://schemas.openxmlformats.org/officeDocument/2006/relationships/image" Target="../media/image3.png"/><Relationship Id="rId1" Type="http://schemas.openxmlformats.org/officeDocument/2006/relationships/slideLayout" Target="../slideLayouts/slideLayout46.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 Target="slide5.xml"/><Relationship Id="rId4" Type="http://schemas.openxmlformats.org/officeDocument/2006/relationships/image" Target="../media/image3.png"/><Relationship Id="rId1" Type="http://schemas.openxmlformats.org/officeDocument/2006/relationships/slideLayout" Target="../slideLayouts/slideLayout46.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4" Type="http://schemas.openxmlformats.org/officeDocument/2006/relationships/image" Target="../media/image3.png"/><Relationship Id="rId1" Type="http://schemas.openxmlformats.org/officeDocument/2006/relationships/slideLayout" Target="../slideLayouts/slideLayout46.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4" Type="http://schemas.openxmlformats.org/officeDocument/2006/relationships/image" Target="../media/image3.png"/><Relationship Id="rId1" Type="http://schemas.openxmlformats.org/officeDocument/2006/relationships/slideLayout" Target="../slideLayouts/slideLayout46.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 Target="slide5.xml"/><Relationship Id="rId4" Type="http://schemas.openxmlformats.org/officeDocument/2006/relationships/image" Target="../media/image3.png"/><Relationship Id="rId1" Type="http://schemas.openxmlformats.org/officeDocument/2006/relationships/slideLayout" Target="../slideLayouts/slideLayout46.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4" Type="http://schemas.openxmlformats.org/officeDocument/2006/relationships/image" Target="../media/image2.png"/><Relationship Id="rId5" Type="http://schemas.openxmlformats.org/officeDocument/2006/relationships/slide" Target="slide19.xml"/><Relationship Id="rId6" Type="http://schemas.openxmlformats.org/officeDocument/2006/relationships/slide" Target="slide21.xml"/><Relationship Id="rId7" Type="http://schemas.openxmlformats.org/officeDocument/2006/relationships/slide" Target="slide22.xml"/><Relationship Id="rId8" Type="http://schemas.openxmlformats.org/officeDocument/2006/relationships/slide" Target="slide26.xml"/><Relationship Id="rId9" Type="http://schemas.openxmlformats.org/officeDocument/2006/relationships/image" Target="../media/image4.png"/><Relationship Id="rId1" Type="http://schemas.openxmlformats.org/officeDocument/2006/relationships/slideLayout" Target="../slideLayouts/slideLayout46.xml"/><Relationship Id="rId2"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4" Type="http://schemas.openxmlformats.org/officeDocument/2006/relationships/image" Target="../media/image3.png"/><Relationship Id="rId1" Type="http://schemas.openxmlformats.org/officeDocument/2006/relationships/slideLayout" Target="../slideLayouts/slideLayout34.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4" Type="http://schemas.openxmlformats.org/officeDocument/2006/relationships/image" Target="../media/image3.png"/><Relationship Id="rId1" Type="http://schemas.openxmlformats.org/officeDocument/2006/relationships/slideLayout" Target="../slideLayouts/slideLayout35.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slide" Target="slide15.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4" Type="http://schemas.openxmlformats.org/officeDocument/2006/relationships/image" Target="../media/image3.png"/><Relationship Id="rId1" Type="http://schemas.openxmlformats.org/officeDocument/2006/relationships/slideLayout" Target="../slideLayouts/slideLayout35.xml"/><Relationship Id="rId2"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4" Type="http://schemas.openxmlformats.org/officeDocument/2006/relationships/image" Target="../media/image3.png"/><Relationship Id="rId1" Type="http://schemas.openxmlformats.org/officeDocument/2006/relationships/slideLayout" Target="../slideLayouts/slideLayout35.xml"/><Relationship Id="rId2"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slide" Target="slide15.xml"/><Relationship Id="rId4" Type="http://schemas.openxmlformats.org/officeDocument/2006/relationships/image" Target="../media/image3.png"/><Relationship Id="rId1" Type="http://schemas.openxmlformats.org/officeDocument/2006/relationships/slideLayout" Target="../slideLayouts/slideLayout35.xml"/><Relationship Id="rId2"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slide" Target="slide15.xml"/><Relationship Id="rId4" Type="http://schemas.openxmlformats.org/officeDocument/2006/relationships/image" Target="../media/image3.png"/><Relationship Id="rId1" Type="http://schemas.openxmlformats.org/officeDocument/2006/relationships/slideLayout" Target="../slideLayouts/slideLayout35.xml"/><Relationship Id="rId2"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slide" Target="slide15.xml"/><Relationship Id="rId4" Type="http://schemas.openxmlformats.org/officeDocument/2006/relationships/image" Target="../media/image3.png"/><Relationship Id="rId1" Type="http://schemas.openxmlformats.org/officeDocument/2006/relationships/slideLayout" Target="../slideLayouts/slideLayout35.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slide" Target="slide15.xml"/><Relationship Id="rId4" Type="http://schemas.openxmlformats.org/officeDocument/2006/relationships/image" Target="../media/image3.png"/><Relationship Id="rId1" Type="http://schemas.openxmlformats.org/officeDocument/2006/relationships/slideLayout" Target="../slideLayouts/slideLayout35.xml"/><Relationship Id="rId2"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slide" Target="slide15.xml"/><Relationship Id="rId4" Type="http://schemas.openxmlformats.org/officeDocument/2006/relationships/image" Target="../media/image3.png"/><Relationship Id="rId1" Type="http://schemas.openxmlformats.org/officeDocument/2006/relationships/slideLayout" Target="../slideLayouts/slideLayout35.xml"/><Relationship Id="rId2" Type="http://schemas.openxmlformats.org/officeDocument/2006/relationships/image" Target="../media/image23.jpeg"/></Relationships>
</file>

<file path=ppt/slides/_rels/slide26.xml.rels><?xml version="1.0" encoding="UTF-8" standalone="yes"?>
<Relationships xmlns="http://schemas.openxmlformats.org/package/2006/relationships"><Relationship Id="rId11" Type="http://schemas.openxmlformats.org/officeDocument/2006/relationships/slide" Target="slide34.xml"/><Relationship Id="rId12" Type="http://schemas.openxmlformats.org/officeDocument/2006/relationships/slide" Target="slide36.xml"/><Relationship Id="rId13" Type="http://schemas.openxmlformats.org/officeDocument/2006/relationships/image" Target="../media/image4.png"/><Relationship Id="rId1" Type="http://schemas.openxmlformats.org/officeDocument/2006/relationships/slideLayout" Target="../slideLayouts/slideLayout35.xml"/><Relationship Id="rId2" Type="http://schemas.openxmlformats.org/officeDocument/2006/relationships/slide" Target="slide4.xml"/><Relationship Id="rId3" Type="http://schemas.openxmlformats.org/officeDocument/2006/relationships/image" Target="../media/image2.png"/><Relationship Id="rId4" Type="http://schemas.openxmlformats.org/officeDocument/2006/relationships/slide" Target="slide27.xml"/><Relationship Id="rId5" Type="http://schemas.openxmlformats.org/officeDocument/2006/relationships/slide" Target="slide28.xml"/><Relationship Id="rId6" Type="http://schemas.openxmlformats.org/officeDocument/2006/relationships/slide" Target="slide29.xml"/><Relationship Id="rId7" Type="http://schemas.openxmlformats.org/officeDocument/2006/relationships/slide" Target="slide30.xml"/><Relationship Id="rId8" Type="http://schemas.openxmlformats.org/officeDocument/2006/relationships/slide" Target="slide31.xml"/><Relationship Id="rId9" Type="http://schemas.openxmlformats.org/officeDocument/2006/relationships/slide" Target="slide32.xml"/><Relationship Id="rId10" Type="http://schemas.openxmlformats.org/officeDocument/2006/relationships/slide" Target="slide3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slide" Target="slide26.xml"/><Relationship Id="rId5" Type="http://schemas.openxmlformats.org/officeDocument/2006/relationships/image" Target="../media/image3.png"/><Relationship Id="rId1" Type="http://schemas.openxmlformats.org/officeDocument/2006/relationships/slideLayout" Target="../slideLayouts/slideLayout57.xml"/><Relationship Id="rId2" Type="http://schemas.openxmlformats.org/officeDocument/2006/relationships/notesSlide" Target="../notesSlides/notesSlide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slide" Target="slide26.xml"/><Relationship Id="rId5" Type="http://schemas.openxmlformats.org/officeDocument/2006/relationships/image" Target="../media/image3.png"/><Relationship Id="rId1" Type="http://schemas.openxmlformats.org/officeDocument/2006/relationships/slideLayout" Target="../slideLayouts/slideLayout35.xml"/><Relationship Id="rId2"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slide" Target="slide26.xml"/><Relationship Id="rId5" Type="http://schemas.openxmlformats.org/officeDocument/2006/relationships/image" Target="../media/image3.png"/><Relationship Id="rId1" Type="http://schemas.openxmlformats.org/officeDocument/2006/relationships/slideLayout" Target="../slideLayouts/slideLayout35.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46.xml"/><Relationship Id="rId2"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4" Type="http://schemas.openxmlformats.org/officeDocument/2006/relationships/image" Target="../media/image3.png"/><Relationship Id="rId1" Type="http://schemas.openxmlformats.org/officeDocument/2006/relationships/slideLayout" Target="../slideLayouts/slideLayout37.xml"/><Relationship Id="rId2"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4" Type="http://schemas.openxmlformats.org/officeDocument/2006/relationships/image" Target="../media/image3.png"/><Relationship Id="rId1" Type="http://schemas.openxmlformats.org/officeDocument/2006/relationships/slideLayout" Target="../slideLayouts/slideLayout37.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microsoft.com/office/2007/relationships/media" Target="../media/media1.mp4"/><Relationship Id="rId4" Type="http://schemas.openxmlformats.org/officeDocument/2006/relationships/image" Target="../media/image29.png"/><Relationship Id="rId5" Type="http://schemas.openxmlformats.org/officeDocument/2006/relationships/slide" Target="slide26.xml"/><Relationship Id="rId6" Type="http://schemas.openxmlformats.org/officeDocument/2006/relationships/image" Target="../media/image3.png"/><Relationship Id="rId1" Type="http://schemas.openxmlformats.org/officeDocument/2006/relationships/video" Target="../media/media1.mp4"/><Relationship Id="rId2"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4" Type="http://schemas.microsoft.com/office/2007/relationships/media" Target="../media/media1.gif"/><Relationship Id="rId5" Type="http://schemas.openxmlformats.org/officeDocument/2006/relationships/image" Target="../media/image30.png"/><Relationship Id="rId6" Type="http://schemas.openxmlformats.org/officeDocument/2006/relationships/slide" Target="slide26.xml"/><Relationship Id="rId7" Type="http://schemas.openxmlformats.org/officeDocument/2006/relationships/image" Target="../media/image3.png"/><Relationship Id="rId1" Type="http://schemas.openxmlformats.org/officeDocument/2006/relationships/video" Target="../media/media1.gif"/><Relationship Id="rId2"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slide" Target="slide34.xml"/><Relationship Id="rId4" Type="http://schemas.openxmlformats.org/officeDocument/2006/relationships/slide" Target="slide26.xml"/><Relationship Id="rId5" Type="http://schemas.openxmlformats.org/officeDocument/2006/relationships/image" Target="../media/image3.png"/><Relationship Id="rId1" Type="http://schemas.openxmlformats.org/officeDocument/2006/relationships/slideLayout" Target="../slideLayouts/slideLayout35.xml"/><Relationship Id="rId2" Type="http://schemas.openxmlformats.org/officeDocument/2006/relationships/notesSlide" Target="../notesSlides/notesSlide4.xml"/></Relationships>
</file>

<file path=ppt/slides/_rels/slide35.xml.rels><?xml version="1.0" encoding="UTF-8" standalone="yes"?>
<Relationships xmlns="http://schemas.openxmlformats.org/package/2006/relationships"><Relationship Id="rId3" Type="http://schemas.openxmlformats.org/officeDocument/2006/relationships/slide" Target="slide26.xml"/><Relationship Id="rId4" Type="http://schemas.openxmlformats.org/officeDocument/2006/relationships/image" Target="../media/image3.png"/><Relationship Id="rId1" Type="http://schemas.openxmlformats.org/officeDocument/2006/relationships/slideLayout" Target="../slideLayouts/slideLayout37.xml"/><Relationship Id="rId2" Type="http://schemas.openxmlformats.org/officeDocument/2006/relationships/image" Target="../media/image31.jpeg"/></Relationships>
</file>

<file path=ppt/slides/_rels/slide36.xml.rels><?xml version="1.0" encoding="UTF-8" standalone="yes"?>
<Relationships xmlns="http://schemas.openxmlformats.org/package/2006/relationships"><Relationship Id="rId11" Type="http://schemas.openxmlformats.org/officeDocument/2006/relationships/slide" Target="slide4.xml"/><Relationship Id="rId12" Type="http://schemas.openxmlformats.org/officeDocument/2006/relationships/image" Target="../media/image2.png"/><Relationship Id="rId13" Type="http://schemas.openxmlformats.org/officeDocument/2006/relationships/slide" Target="slide48.xml"/><Relationship Id="rId14" Type="http://schemas.openxmlformats.org/officeDocument/2006/relationships/image" Target="../media/image4.png"/><Relationship Id="rId15" Type="http://schemas.openxmlformats.org/officeDocument/2006/relationships/slide" Target="slide37.xml"/><Relationship Id="rId1" Type="http://schemas.openxmlformats.org/officeDocument/2006/relationships/slideLayout" Target="../slideLayouts/slideLayout46.xml"/><Relationship Id="rId2" Type="http://schemas.openxmlformats.org/officeDocument/2006/relationships/slide" Target="slide38.xml"/><Relationship Id="rId3" Type="http://schemas.openxmlformats.org/officeDocument/2006/relationships/slide" Target="slide39.xml"/><Relationship Id="rId4" Type="http://schemas.openxmlformats.org/officeDocument/2006/relationships/slide" Target="slide40.xml"/><Relationship Id="rId5" Type="http://schemas.openxmlformats.org/officeDocument/2006/relationships/slide" Target="slide41.xml"/><Relationship Id="rId6" Type="http://schemas.openxmlformats.org/officeDocument/2006/relationships/slide" Target="slide43.xml"/><Relationship Id="rId7" Type="http://schemas.openxmlformats.org/officeDocument/2006/relationships/slide" Target="slide45.xml"/><Relationship Id="rId8" Type="http://schemas.openxmlformats.org/officeDocument/2006/relationships/slide" Target="slide46.xml"/><Relationship Id="rId9" Type="http://schemas.openxmlformats.org/officeDocument/2006/relationships/slide" Target="slide47.xml"/><Relationship Id="rId10" Type="http://schemas.openxmlformats.org/officeDocument/2006/relationships/slide" Target="slide4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slide" Target="slide36.xml"/><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 Target="slide36.xml"/><Relationship Id="rId3"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slide" Target="slide36.xml"/><Relationship Id="rId5" Type="http://schemas.openxmlformats.org/officeDocument/2006/relationships/image" Target="../media/image3.png"/><Relationship Id="rId1" Type="http://schemas.openxmlformats.org/officeDocument/2006/relationships/slideLayout" Target="../slideLayouts/slideLayout46.xml"/><Relationship Id="rId2"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3" Type="http://schemas.openxmlformats.org/officeDocument/2006/relationships/slide" Target="slide26.xml"/><Relationship Id="rId4" Type="http://schemas.openxmlformats.org/officeDocument/2006/relationships/slide" Target="slide15.xml"/><Relationship Id="rId5" Type="http://schemas.openxmlformats.org/officeDocument/2006/relationships/slide" Target="slide5.xml"/><Relationship Id="rId1" Type="http://schemas.openxmlformats.org/officeDocument/2006/relationships/slideLayout" Target="../slideLayouts/slideLayout46.xml"/><Relationship Id="rId2" Type="http://schemas.openxmlformats.org/officeDocument/2006/relationships/slide" Target="slide35.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slide" Target="slide36.xml"/><Relationship Id="rId5" Type="http://schemas.openxmlformats.org/officeDocument/2006/relationships/image" Target="../media/image3.png"/><Relationship Id="rId1" Type="http://schemas.openxmlformats.org/officeDocument/2006/relationships/slideLayout" Target="../slideLayouts/slideLayout58.xml"/><Relationship Id="rId2"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slide" Target="slide36.xml"/><Relationship Id="rId4" Type="http://schemas.openxmlformats.org/officeDocument/2006/relationships/image" Target="../media/image3.png"/><Relationship Id="rId1" Type="http://schemas.openxmlformats.org/officeDocument/2006/relationships/slideLayout" Target="../slideLayouts/slideLayout58.xml"/><Relationship Id="rId2" Type="http://schemas.openxmlformats.org/officeDocument/2006/relationships/image" Target="../media/image35.gif"/></Relationships>
</file>

<file path=ppt/slides/_rels/slide42.xml.rels><?xml version="1.0" encoding="UTF-8" standalone="yes"?>
<Relationships xmlns="http://schemas.openxmlformats.org/package/2006/relationships"><Relationship Id="rId3" Type="http://schemas.openxmlformats.org/officeDocument/2006/relationships/slide" Target="slide36.xml"/><Relationship Id="rId4" Type="http://schemas.openxmlformats.org/officeDocument/2006/relationships/image" Target="../media/image3.png"/><Relationship Id="rId1" Type="http://schemas.openxmlformats.org/officeDocument/2006/relationships/slideLayout" Target="../slideLayouts/slideLayout24.xml"/><Relationship Id="rId2"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slide" Target="slide36.xml"/><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4.xml.rels><?xml version="1.0" encoding="UTF-8" standalone="yes"?>
<Relationships xmlns="http://schemas.openxmlformats.org/package/2006/relationships"><Relationship Id="rId3" Type="http://schemas.openxmlformats.org/officeDocument/2006/relationships/slide" Target="slide36.xml"/><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slide" Target="slide36.xml"/><Relationship Id="rId5"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slide" Target="slide36.xml"/><Relationship Id="rId4"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slide" Target="slide36.xml"/><Relationship Id="rId5"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image" Target="../media/image42.jpeg"/></Relationships>
</file>

<file path=ppt/slides/_rels/slide48.xml.rels><?xml version="1.0" encoding="UTF-8" standalone="yes"?>
<Relationships xmlns="http://schemas.openxmlformats.org/package/2006/relationships"><Relationship Id="rId3" Type="http://schemas.openxmlformats.org/officeDocument/2006/relationships/hyperlink" Target="http://it.wikipedia.org/wiki/Apprendimento_automatico" TargetMode="External"/><Relationship Id="rId4" Type="http://schemas.openxmlformats.org/officeDocument/2006/relationships/hyperlink" Target="http://www.elettronicanews.it/articoli/0,1254,40_ART_7851,00.html" TargetMode="External"/><Relationship Id="rId5" Type="http://schemas.openxmlformats.org/officeDocument/2006/relationships/hyperlink" Target="http://www.ilsole24ore.com/art/tecnologie/2013-07-12/auto-senza-pilota-185946.shtml?uuid=AbWcdlDI" TargetMode="External"/><Relationship Id="rId6" Type="http://schemas.openxmlformats.org/officeDocument/2006/relationships/hyperlink" Target="http://support.google.com/adsense/answer/113771?hl=it" TargetMode="External"/><Relationship Id="rId7" Type="http://schemas.openxmlformats.org/officeDocument/2006/relationships/hyperlink" Target="http://www.lescienze.it" TargetMode="External"/><Relationship Id="rId8" Type="http://schemas.openxmlformats.org/officeDocument/2006/relationships/hyperlink" Target="http://www.fastweb.it/internet/cos-e-l-intelligenza-artificiale-e-quali-le-prospettive-per-il-futuro/" TargetMode="External"/><Relationship Id="rId9" Type="http://schemas.openxmlformats.org/officeDocument/2006/relationships/hyperlink" Target="http://it.wikipedia.org/wiki/Il_principio_responsabilit%C3%A0" TargetMode="External"/><Relationship Id="rId10" Type="http://schemas.openxmlformats.org/officeDocument/2006/relationships/hyperlink" Target="http://www.math.unipd.it/~frossi/acca1.2.pdf" TargetMode="External"/><Relationship Id="rId1" Type="http://schemas.openxmlformats.org/officeDocument/2006/relationships/slideLayout" Target="../slideLayouts/slideLayout46.xml"/><Relationship Id="rId2" Type="http://schemas.openxmlformats.org/officeDocument/2006/relationships/hyperlink" Target="http://www.aixia.it"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slide" Target="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slide" Target="slide7.xml"/><Relationship Id="rId5" Type="http://schemas.openxmlformats.org/officeDocument/2006/relationships/slide" Target="slide8.xml"/><Relationship Id="rId6" Type="http://schemas.openxmlformats.org/officeDocument/2006/relationships/slide" Target="slide9.xml"/><Relationship Id="rId7" Type="http://schemas.openxmlformats.org/officeDocument/2006/relationships/slide" Target="slide13.xml"/><Relationship Id="rId8" Type="http://schemas.openxmlformats.org/officeDocument/2006/relationships/slide" Target="slide15.xml"/><Relationship Id="rId9" Type="http://schemas.openxmlformats.org/officeDocument/2006/relationships/image" Target="../media/image4.png"/><Relationship Id="rId10" Type="http://schemas.openxmlformats.org/officeDocument/2006/relationships/slide" Target="slide6.xml"/><Relationship Id="rId1" Type="http://schemas.openxmlformats.org/officeDocument/2006/relationships/slideLayout" Target="../slideLayouts/slideLayout2.xml"/><Relationship Id="rId2"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slide" Target="slide5.xml"/><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4" Type="http://schemas.openxmlformats.org/officeDocument/2006/relationships/image" Target="../media/image3.png"/><Relationship Id="rId1" Type="http://schemas.openxmlformats.org/officeDocument/2006/relationships/slideLayout" Target="../slideLayouts/slideLayout46.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F6797"/>
        </a:solidFill>
        <a:effectLst/>
      </p:bgPr>
    </p:bg>
    <p:spTree>
      <p:nvGrpSpPr>
        <p:cNvPr id="1" name=""/>
        <p:cNvGrpSpPr/>
        <p:nvPr/>
      </p:nvGrpSpPr>
      <p:grpSpPr>
        <a:xfrm>
          <a:off x="0" y="0"/>
          <a:ext cx="0" cy="0"/>
          <a:chOff x="0" y="0"/>
          <a:chExt cx="0" cy="0"/>
        </a:xfrm>
      </p:grpSpPr>
      <p:sp>
        <p:nvSpPr>
          <p:cNvPr id="225" name="Shape 225"/>
          <p:cNvSpPr>
            <a:spLocks noGrp="1"/>
          </p:cNvSpPr>
          <p:nvPr>
            <p:ph type="title"/>
          </p:nvPr>
        </p:nvSpPr>
        <p:spPr>
          <a:xfrm>
            <a:off x="457200" y="2668568"/>
            <a:ext cx="8229600" cy="573896"/>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p:spPr>
        <p:txBody>
          <a:bodyPr lIns="0" tIns="0" rIns="0" bIns="0"/>
          <a:lstStyle>
            <a:lvl1pPr defTabSz="886968">
              <a:defRPr sz="2910" b="1">
                <a:solidFill>
                  <a:srgbClr val="E02600"/>
                </a:solidFill>
                <a:latin typeface="+mj-lt"/>
                <a:ea typeface="+mj-ea"/>
                <a:cs typeface="+mj-cs"/>
                <a:sym typeface="Helvetica"/>
              </a:defRPr>
            </a:lvl1pPr>
          </a:lstStyle>
          <a:p>
            <a:pPr lvl="0">
              <a:defRPr sz="1800" b="0">
                <a:solidFill>
                  <a:srgbClr val="000000"/>
                </a:solidFill>
              </a:defRPr>
            </a:pPr>
            <a:r>
              <a:rPr sz="2910" b="1">
                <a:solidFill>
                  <a:srgbClr val="E02600"/>
                </a:solidFill>
              </a:rPr>
              <a:t>Luca Falaschini</a:t>
            </a:r>
          </a:p>
        </p:txBody>
      </p:sp>
      <p:sp>
        <p:nvSpPr>
          <p:cNvPr id="226" name="Shape 226"/>
          <p:cNvSpPr/>
          <p:nvPr/>
        </p:nvSpPr>
        <p:spPr>
          <a:xfrm>
            <a:off x="448385" y="3530137"/>
            <a:ext cx="8229601" cy="570864"/>
          </a:xfrm>
          <a:prstGeom prst="rect">
            <a:avLst/>
          </a:prstGeom>
          <a:gradFill>
            <a:gsLst>
              <a:gs pos="0">
                <a:srgbClr val="7F8DA6"/>
              </a:gs>
              <a:gs pos="80000">
                <a:srgbClr val="A6B9DA"/>
              </a:gs>
              <a:gs pos="100000">
                <a:srgbClr val="A6BADC"/>
              </a:gs>
            </a:gsLst>
            <a:lin ang="16200000"/>
          </a:gradFill>
          <a:ln>
            <a:solidFill>
              <a:srgbClr val="ADBCD7"/>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676655">
              <a:defRPr sz="2886" b="1">
                <a:solidFill>
                  <a:srgbClr val="FFFFFF"/>
                </a:solidFill>
                <a:latin typeface="Calibri"/>
                <a:ea typeface="Calibri"/>
                <a:cs typeface="Calibri"/>
                <a:sym typeface="Calibri"/>
              </a:defRPr>
            </a:lvl1pPr>
          </a:lstStyle>
          <a:p>
            <a:pPr lvl="0">
              <a:defRPr sz="1800" b="0">
                <a:solidFill>
                  <a:srgbClr val="000000"/>
                </a:solidFill>
              </a:defRPr>
            </a:pPr>
            <a:r>
              <a:rPr sz="2886" b="1">
                <a:solidFill>
                  <a:srgbClr val="FFFFFF"/>
                </a:solidFill>
              </a:rPr>
              <a:t>Davide Lapolla</a:t>
            </a:r>
          </a:p>
        </p:txBody>
      </p:sp>
      <p:sp>
        <p:nvSpPr>
          <p:cNvPr id="227" name="Shape 227"/>
          <p:cNvSpPr/>
          <p:nvPr/>
        </p:nvSpPr>
        <p:spPr>
          <a:xfrm>
            <a:off x="440447" y="1810031"/>
            <a:ext cx="8245476" cy="570864"/>
          </a:xfrm>
          <a:prstGeom prst="rect">
            <a:avLst/>
          </a:prstGeom>
          <a:gradFill>
            <a:gsLst>
              <a:gs pos="0">
                <a:srgbClr val="898989"/>
              </a:gs>
              <a:gs pos="47066">
                <a:srgbClr val="CFCFCF"/>
              </a:gs>
              <a:gs pos="100000">
                <a:srgbClr val="FFFFFF"/>
              </a:gs>
            </a:gsLst>
            <a:lin ang="5371952"/>
          </a:gradFill>
          <a:ln>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spAutoFit/>
          </a:bodyPr>
          <a:lstStyle>
            <a:lvl1pPr algn="ctr">
              <a:defRPr sz="3100" b="1"/>
            </a:lvl1pPr>
          </a:lstStyle>
          <a:p>
            <a:pPr lvl="0">
              <a:defRPr sz="1800" b="0"/>
            </a:pPr>
            <a:r>
              <a:rPr sz="3100" b="1"/>
              <a:t>Francesco Belli</a:t>
            </a:r>
          </a:p>
        </p:txBody>
      </p:sp>
      <p:sp>
        <p:nvSpPr>
          <p:cNvPr id="228" name="Shape 228"/>
          <p:cNvSpPr/>
          <p:nvPr/>
        </p:nvSpPr>
        <p:spPr>
          <a:xfrm>
            <a:off x="457200" y="4395621"/>
            <a:ext cx="8229600" cy="573896"/>
          </a:xfrm>
          <a:prstGeom prst="rect">
            <a:avLst/>
          </a:prstGeom>
          <a:solidFill>
            <a:srgbClr val="C0504D"/>
          </a:solidFill>
          <a:ln w="25400">
            <a:solidFill>
              <a:srgbClr val="8C3A38"/>
            </a:solidFill>
          </a:ln>
          <a:effectLst>
            <a:outerShdw blurRad="38100" dist="23000" dir="5400000" rotWithShape="0">
              <a:srgbClr val="000000">
                <a:alpha val="34999"/>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a:defRPr sz="3000" b="1">
                <a:solidFill>
                  <a:srgbClr val="FFFFFF"/>
                </a:solidFill>
                <a:latin typeface="Arial"/>
                <a:ea typeface="Arial"/>
                <a:cs typeface="Arial"/>
                <a:sym typeface="Arial"/>
              </a:defRPr>
            </a:lvl1pPr>
          </a:lstStyle>
          <a:p>
            <a:pPr lvl="0">
              <a:defRPr sz="1800" b="0">
                <a:solidFill>
                  <a:srgbClr val="000000"/>
                </a:solidFill>
              </a:defRPr>
            </a:pPr>
            <a:r>
              <a:rPr sz="3000" b="1">
                <a:solidFill>
                  <a:srgbClr val="FFFFFF"/>
                </a:solidFill>
              </a:rPr>
              <a:t>Alessandro Natale</a:t>
            </a:r>
          </a:p>
        </p:txBody>
      </p:sp>
      <p:sp>
        <p:nvSpPr>
          <p:cNvPr id="229" name="Shape 229"/>
          <p:cNvSpPr/>
          <p:nvPr/>
        </p:nvSpPr>
        <p:spPr>
          <a:xfrm>
            <a:off x="1791550" y="6062185"/>
            <a:ext cx="5560900" cy="4343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0" tIns="0" rIns="0" bIns="0">
            <a:spAutoFit/>
          </a:bodyPr>
          <a:lstStyle>
            <a:lvl1pPr>
              <a:defRPr sz="2200">
                <a:solidFill>
                  <a:srgbClr val="00F900"/>
                </a:solidFill>
                <a:latin typeface="Calibri"/>
                <a:ea typeface="Calibri"/>
                <a:cs typeface="Calibri"/>
                <a:sym typeface="Calibri"/>
              </a:defRPr>
            </a:lvl1pPr>
          </a:lstStyle>
          <a:p>
            <a:pPr lvl="0">
              <a:defRPr sz="1800">
                <a:solidFill>
                  <a:srgbClr val="000000"/>
                </a:solidFill>
              </a:defRPr>
            </a:pPr>
            <a:r>
              <a:rPr sz="2200">
                <a:solidFill>
                  <a:srgbClr val="00F900"/>
                </a:solidFill>
              </a:rPr>
              <a:t>Docenti referenti: Paola Galassi, Laurena Petrizzi</a:t>
            </a:r>
          </a:p>
        </p:txBody>
      </p:sp>
      <p:sp>
        <p:nvSpPr>
          <p:cNvPr id="230" name="Shape 230"/>
          <p:cNvSpPr/>
          <p:nvPr/>
        </p:nvSpPr>
        <p:spPr>
          <a:xfrm>
            <a:off x="444499" y="-365922"/>
            <a:ext cx="8255002" cy="230505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a:defRPr sz="4800">
                <a:solidFill>
                  <a:srgbClr val="FFFF00"/>
                </a:solidFill>
                <a:latin typeface="Kristen ITC"/>
                <a:ea typeface="Kristen ITC"/>
                <a:cs typeface="Kristen ITC"/>
                <a:sym typeface="Kristen ITC"/>
              </a:defRPr>
            </a:lvl1pPr>
          </a:lstStyle>
          <a:p>
            <a:pPr lvl="0">
              <a:defRPr sz="1800">
                <a:solidFill>
                  <a:srgbClr val="000000"/>
                </a:solidFill>
              </a:defRPr>
            </a:pPr>
            <a:r>
              <a:rPr sz="4800">
                <a:solidFill>
                  <a:srgbClr val="FFFF00"/>
                </a:solidFill>
              </a:rPr>
              <a:t>Liceo scientifico “A. Oriani” classe 5D</a:t>
            </a:r>
          </a:p>
        </p:txBody>
      </p:sp>
      <p:sp>
        <p:nvSpPr>
          <p:cNvPr id="231" name="Shape 231"/>
          <p:cNvSpPr/>
          <p:nvPr/>
        </p:nvSpPr>
        <p:spPr>
          <a:xfrm>
            <a:off x="448385" y="5235253"/>
            <a:ext cx="8229601" cy="573896"/>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886968">
              <a:defRPr sz="2910" b="1">
                <a:solidFill>
                  <a:srgbClr val="E02600"/>
                </a:solidFill>
              </a:defRPr>
            </a:lvl1pPr>
          </a:lstStyle>
          <a:p>
            <a:pPr lvl="0">
              <a:defRPr sz="1800" b="0">
                <a:solidFill>
                  <a:srgbClr val="000000"/>
                </a:solidFill>
              </a:defRPr>
            </a:pPr>
            <a:r>
              <a:rPr sz="2910" b="1">
                <a:solidFill>
                  <a:srgbClr val="E02600"/>
                </a:solidFill>
              </a:rPr>
              <a:t>Lorenzo Servadei</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0">
              <a:srgbClr val="FFFF80"/>
            </a:gs>
            <a:gs pos="63170">
              <a:srgbClr val="FFFFFF"/>
            </a:gs>
            <a:gs pos="90668">
              <a:srgbClr val="EF9A80"/>
            </a:gs>
            <a:gs pos="100000">
              <a:srgbClr val="E03400"/>
            </a:gs>
          </a:gsLst>
          <a:lin ang="16200000" scaled="0"/>
        </a:gradFill>
        <a:effectLst/>
      </p:bgPr>
    </p:bg>
    <p:spTree>
      <p:nvGrpSpPr>
        <p:cNvPr id="1" name=""/>
        <p:cNvGrpSpPr/>
        <p:nvPr/>
      </p:nvGrpSpPr>
      <p:grpSpPr>
        <a:xfrm>
          <a:off x="0" y="0"/>
          <a:ext cx="0" cy="0"/>
          <a:chOff x="0" y="0"/>
          <a:chExt cx="0" cy="0"/>
        </a:xfrm>
      </p:grpSpPr>
      <p:sp>
        <p:nvSpPr>
          <p:cNvPr id="305" name="Shape 305"/>
          <p:cNvSpPr>
            <a:spLocks noGrp="1"/>
          </p:cNvSpPr>
          <p:nvPr>
            <p:ph type="body" idx="1"/>
          </p:nvPr>
        </p:nvSpPr>
        <p:spPr>
          <a:xfrm>
            <a:off x="457200" y="1667904"/>
            <a:ext cx="4261691" cy="4941786"/>
          </a:xfrm>
          <a:prstGeom prst="rect">
            <a:avLst/>
          </a:prstGeom>
        </p:spPr>
        <p:txBody>
          <a:bodyPr>
            <a:normAutofit lnSpcReduction="10000"/>
          </a:bodyPr>
          <a:lstStyle/>
          <a:p>
            <a:pPr marL="198881" lvl="0" indent="-198881" algn="just" defTabSz="530351">
              <a:spcBef>
                <a:spcPts val="200"/>
              </a:spcBef>
              <a:defRPr sz="1800"/>
            </a:pPr>
            <a:r>
              <a:rPr sz="1217"/>
              <a:t>F.Rosenblatt nel 1959 diede notevole impulso alla ricerca sull’IA: con la sensazionale scoperta del Perceptron, antesignano delle ANN (Artificial Neural Network). Il percettrone fu proposto come un'entità con uno strato di ingresso ed uno di uscita ed una regola di apprendimento basata sulla minimizzazione dell'errore, la cosiddetta funzione di </a:t>
            </a:r>
            <a:r>
              <a:rPr sz="1217" i="1"/>
              <a:t>error back-propagation</a:t>
            </a:r>
            <a:r>
              <a:rPr sz="1217"/>
              <a:t> (retro propagazione dell’errore),che in base alla valutazione sull'uscita effettiva della rete rispetto ad un dato ingresso altera i pesi delle connessioni (sinapsi) come differenza tra l'uscita effettiva e quella desiderata. </a:t>
            </a:r>
          </a:p>
          <a:p>
            <a:pPr marL="198881" lvl="0" indent="-198881" algn="just" defTabSz="530351">
              <a:spcBef>
                <a:spcPts val="200"/>
              </a:spcBef>
              <a:defRPr sz="1800"/>
            </a:pPr>
            <a:r>
              <a:rPr sz="1217"/>
              <a:t>La sua creazione, unitamente all’opera realizzata nel medesimo anno da J.Von Neumann, “The computer and the brain”, stimolò molti ricercatori dei suoi anni e di quelli a venire.</a:t>
            </a:r>
          </a:p>
          <a:p>
            <a:pPr marL="198881" lvl="0" indent="-198881" algn="just" defTabSz="530351">
              <a:spcBef>
                <a:spcPts val="200"/>
              </a:spcBef>
              <a:defRPr sz="1800"/>
            </a:pPr>
            <a:r>
              <a:rPr sz="1217"/>
              <a:t>L'entusiasmo fu enorme e nacque il settore della cibernetica, ma dopo che Marvin, Minsky e Seymor Papert dimostrarono i limiti del percettrone e cioè la sua capacità di riconoscere dopo un opportuno addestramento solamente funzioni linearmente separabili (ad esempio la funzione logica XOR non può essere implementata da un percettrone), l'interesse diminuì rapidamente.</a:t>
            </a:r>
          </a:p>
          <a:p>
            <a:pPr marL="198881" lvl="0" indent="-198881" algn="just" defTabSz="530351">
              <a:spcBef>
                <a:spcPts val="200"/>
              </a:spcBef>
              <a:defRPr sz="1800"/>
            </a:pPr>
            <a:r>
              <a:rPr sz="1217"/>
              <a:t>Di fatto una rete a più livelli di percettroni poteva risolvere problemi più complessi, ma la crescente complessità computazionale dell'addestramento rendeva impraticabile questa strada. Solo nel decennio successivo si riprese a considerare l'utilità di questa entità operazionale.</a:t>
            </a:r>
          </a:p>
        </p:txBody>
      </p:sp>
      <p:sp>
        <p:nvSpPr>
          <p:cNvPr id="306" name="Shape 306"/>
          <p:cNvSpPr>
            <a:spLocks noGrp="1"/>
          </p:cNvSpPr>
          <p:nvPr>
            <p:ph type="title"/>
          </p:nvPr>
        </p:nvSpPr>
        <p:spPr>
          <a:xfrm>
            <a:off x="457200" y="281368"/>
            <a:ext cx="8229600" cy="1143001"/>
          </a:xfrm>
          <a:prstGeom prst="rect">
            <a:avLst/>
          </a:prstGeom>
          <a:solidFill>
            <a:srgbClr val="C0504D"/>
          </a:solidFill>
          <a:ln w="25400">
            <a:solidFill>
              <a:srgbClr val="8C3A38"/>
            </a:solidFill>
            <a:bevel/>
          </a:ln>
          <a:effectLst>
            <a:outerShdw blurRad="38100" dist="23000" dir="5400000" rotWithShape="0">
              <a:srgbClr val="000000">
                <a:alpha val="34999"/>
              </a:srgbClr>
            </a:outerShdw>
          </a:effectLst>
        </p:spPr>
        <p:txBody>
          <a:bodyPr lIns="0" tIns="0" rIns="0" bIns="0"/>
          <a:lstStyle>
            <a:lvl1pPr>
              <a:defRPr b="1">
                <a:solidFill>
                  <a:srgbClr val="FFFFFF"/>
                </a:solidFill>
                <a:latin typeface="+mj-lt"/>
                <a:ea typeface="+mj-ea"/>
                <a:cs typeface="+mj-cs"/>
                <a:sym typeface="Helvetica"/>
              </a:defRPr>
            </a:lvl1pPr>
          </a:lstStyle>
          <a:p>
            <a:pPr lvl="0">
              <a:defRPr sz="1800" b="0">
                <a:solidFill>
                  <a:srgbClr val="000000"/>
                </a:solidFill>
              </a:defRPr>
            </a:pPr>
            <a:r>
              <a:rPr sz="4400" b="1">
                <a:solidFill>
                  <a:srgbClr val="FFFFFF"/>
                </a:solidFill>
              </a:rPr>
              <a:t>Approccio simbolico</a:t>
            </a:r>
          </a:p>
        </p:txBody>
      </p:sp>
      <p:pic>
        <p:nvPicPr>
          <p:cNvPr id="308" name="JohnvonNeumann-LosAlamos.jpg"/>
          <p:cNvPicPr/>
          <p:nvPr/>
        </p:nvPicPr>
        <p:blipFill>
          <a:blip r:embed="rId2">
            <a:extLst/>
          </a:blip>
          <a:stretch>
            <a:fillRect/>
          </a:stretch>
        </p:blipFill>
        <p:spPr>
          <a:xfrm>
            <a:off x="5387250" y="1685581"/>
            <a:ext cx="3259704" cy="3845371"/>
          </a:xfrm>
          <a:prstGeom prst="rect">
            <a:avLst/>
          </a:prstGeom>
          <a:ln w="12700">
            <a:miter lim="400000"/>
          </a:ln>
          <a:effectLst>
            <a:outerShdw blurRad="254000" dist="127000" dir="16200000" rotWithShape="0">
              <a:srgbClr val="000000">
                <a:alpha val="70000"/>
              </a:srgbClr>
            </a:outerShdw>
          </a:effectLst>
        </p:spPr>
      </p:pic>
      <p:sp>
        <p:nvSpPr>
          <p:cNvPr id="309" name="Shape 309"/>
          <p:cNvSpPr/>
          <p:nvPr/>
        </p:nvSpPr>
        <p:spPr>
          <a:xfrm>
            <a:off x="6132729" y="5565473"/>
            <a:ext cx="1768746" cy="3708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p>
            <a:pPr lvl="0"/>
            <a:r>
              <a:t>J. von Neumann</a:t>
            </a:r>
          </a:p>
        </p:txBody>
      </p:sp>
      <p:sp>
        <p:nvSpPr>
          <p:cNvPr id="310" name="Shape 310"/>
          <p:cNvSpPr/>
          <p:nvPr/>
        </p:nvSpPr>
        <p:spPr>
          <a:xfrm>
            <a:off x="139811" y="6333424"/>
            <a:ext cx="315997" cy="269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200"/>
            </a:lvl1pPr>
          </a:lstStyle>
          <a:p>
            <a:pPr lvl="0">
              <a:defRPr sz="1800"/>
            </a:pPr>
            <a:r>
              <a:rPr sz="1200"/>
              <a:t>2/4</a:t>
            </a:r>
          </a:p>
        </p:txBody>
      </p:sp>
      <p:pic>
        <p:nvPicPr>
          <p:cNvPr id="8" name="Home.png">
            <a:hlinkClick r:id="rId3" action="ppaction://hlinksldjump"/>
          </p:cNvPr>
          <p:cNvPicPr/>
          <p:nvPr/>
        </p:nvPicPr>
        <p:blipFill>
          <a:blip r:embed="rId4">
            <a:extLst/>
          </a:blip>
          <a:stretch>
            <a:fillRect/>
          </a:stretch>
        </p:blipFill>
        <p:spPr>
          <a:xfrm>
            <a:off x="8473330" y="6215508"/>
            <a:ext cx="599295" cy="599296"/>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0">
              <a:srgbClr val="FFFF80"/>
            </a:gs>
            <a:gs pos="63170">
              <a:srgbClr val="FFFFFF"/>
            </a:gs>
            <a:gs pos="90668">
              <a:srgbClr val="EF9A80"/>
            </a:gs>
            <a:gs pos="100000">
              <a:srgbClr val="E03400"/>
            </a:gs>
          </a:gsLst>
          <a:lin ang="16200000" scaled="0"/>
        </a:gradFill>
        <a:effectLst/>
      </p:bgPr>
    </p:bg>
    <p:spTree>
      <p:nvGrpSpPr>
        <p:cNvPr id="1" name=""/>
        <p:cNvGrpSpPr/>
        <p:nvPr/>
      </p:nvGrpSpPr>
      <p:grpSpPr>
        <a:xfrm>
          <a:off x="0" y="0"/>
          <a:ext cx="0" cy="0"/>
          <a:chOff x="0" y="0"/>
          <a:chExt cx="0" cy="0"/>
        </a:xfrm>
      </p:grpSpPr>
      <p:sp>
        <p:nvSpPr>
          <p:cNvPr id="312" name="Shape 312"/>
          <p:cNvSpPr>
            <a:spLocks noGrp="1"/>
          </p:cNvSpPr>
          <p:nvPr>
            <p:ph type="body" idx="1"/>
          </p:nvPr>
        </p:nvSpPr>
        <p:spPr>
          <a:xfrm>
            <a:off x="549568" y="1803324"/>
            <a:ext cx="3842811" cy="4193547"/>
          </a:xfrm>
          <a:prstGeom prst="rect">
            <a:avLst/>
          </a:prstGeom>
        </p:spPr>
        <p:txBody>
          <a:bodyPr/>
          <a:lstStyle/>
          <a:p>
            <a:pPr marL="0" lvl="0" indent="0" algn="just">
              <a:lnSpc>
                <a:spcPct val="80000"/>
              </a:lnSpc>
              <a:spcBef>
                <a:spcPts val="400"/>
              </a:spcBef>
              <a:buSzTx/>
              <a:buNone/>
              <a:defRPr sz="1800"/>
            </a:pPr>
            <a:r>
              <a:rPr sz="2000"/>
              <a:t>Presto si capì quindi che, per affrontare problemi di una certa difficoltà, è necessario fare ricorso ad una notevole mole di conoscenza specifica; ci si concentrò quindi sulla ricerca di metodi per ottenere e formalizzare le conoscenze specifiche sul dominio a cui il problema si riferisce. </a:t>
            </a:r>
          </a:p>
          <a:p>
            <a:pPr marL="0" lvl="0" indent="0" algn="just">
              <a:lnSpc>
                <a:spcPct val="80000"/>
              </a:lnSpc>
              <a:spcBef>
                <a:spcPts val="400"/>
              </a:spcBef>
              <a:buSzTx/>
              <a:buNone/>
              <a:defRPr sz="1800"/>
            </a:pPr>
            <a:r>
              <a:rPr sz="2000"/>
              <a:t>Si ottennero risultati veramente notevoli, in particolare con quelli che inizialmente vennero chiamati sistemi esperti (oggi si preferisce il termine di sistemi basati sulla conoscenza).</a:t>
            </a:r>
          </a:p>
        </p:txBody>
      </p:sp>
      <p:sp>
        <p:nvSpPr>
          <p:cNvPr id="313" name="Shape 313"/>
          <p:cNvSpPr>
            <a:spLocks noGrp="1"/>
          </p:cNvSpPr>
          <p:nvPr>
            <p:ph type="title"/>
          </p:nvPr>
        </p:nvSpPr>
        <p:spPr>
          <a:xfrm>
            <a:off x="457200" y="281368"/>
            <a:ext cx="8229600" cy="1143001"/>
          </a:xfrm>
          <a:prstGeom prst="rect">
            <a:avLst/>
          </a:prstGeom>
          <a:solidFill>
            <a:srgbClr val="C0504D"/>
          </a:solidFill>
          <a:ln w="25400">
            <a:solidFill>
              <a:srgbClr val="8C3A38"/>
            </a:solidFill>
            <a:bevel/>
          </a:ln>
          <a:effectLst>
            <a:outerShdw blurRad="38100" dist="23000" dir="5400000" rotWithShape="0">
              <a:srgbClr val="000000">
                <a:alpha val="34999"/>
              </a:srgbClr>
            </a:outerShdw>
          </a:effectLst>
        </p:spPr>
        <p:txBody>
          <a:bodyPr lIns="0" tIns="0" rIns="0" bIns="0"/>
          <a:lstStyle>
            <a:lvl1pPr>
              <a:defRPr b="1">
                <a:solidFill>
                  <a:srgbClr val="FFFFFF"/>
                </a:solidFill>
                <a:latin typeface="+mj-lt"/>
                <a:ea typeface="+mj-ea"/>
                <a:cs typeface="+mj-cs"/>
                <a:sym typeface="Helvetica"/>
              </a:defRPr>
            </a:lvl1pPr>
          </a:lstStyle>
          <a:p>
            <a:pPr lvl="0">
              <a:defRPr sz="1800" b="0">
                <a:solidFill>
                  <a:srgbClr val="000000"/>
                </a:solidFill>
              </a:defRPr>
            </a:pPr>
            <a:r>
              <a:rPr sz="4400" b="1">
                <a:solidFill>
                  <a:srgbClr val="FFFFFF"/>
                </a:solidFill>
              </a:rPr>
              <a:t>Approccio simbolico</a:t>
            </a:r>
          </a:p>
        </p:txBody>
      </p:sp>
      <p:pic>
        <p:nvPicPr>
          <p:cNvPr id="315" name="ia7.png"/>
          <p:cNvPicPr/>
          <p:nvPr/>
        </p:nvPicPr>
        <p:blipFill>
          <a:blip r:embed="rId2">
            <a:extLst/>
          </a:blip>
          <a:stretch>
            <a:fillRect/>
          </a:stretch>
        </p:blipFill>
        <p:spPr>
          <a:xfrm>
            <a:off x="4672364" y="1857458"/>
            <a:ext cx="4014395" cy="3640715"/>
          </a:xfrm>
          <a:prstGeom prst="rect">
            <a:avLst/>
          </a:prstGeom>
          <a:ln w="12700">
            <a:miter lim="400000"/>
          </a:ln>
          <a:effectLst>
            <a:outerShdw blurRad="254000" dist="127000" dir="16200000" rotWithShape="0">
              <a:srgbClr val="000000">
                <a:alpha val="70000"/>
              </a:srgbClr>
            </a:outerShdw>
          </a:effectLst>
        </p:spPr>
      </p:pic>
      <p:sp>
        <p:nvSpPr>
          <p:cNvPr id="316" name="Shape 316"/>
          <p:cNvSpPr/>
          <p:nvPr/>
        </p:nvSpPr>
        <p:spPr>
          <a:xfrm>
            <a:off x="139811" y="6333424"/>
            <a:ext cx="315997" cy="269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200"/>
            </a:lvl1pPr>
          </a:lstStyle>
          <a:p>
            <a:pPr lvl="0">
              <a:defRPr sz="1800"/>
            </a:pPr>
            <a:r>
              <a:rPr sz="1200"/>
              <a:t>3/4</a:t>
            </a:r>
          </a:p>
        </p:txBody>
      </p:sp>
      <p:pic>
        <p:nvPicPr>
          <p:cNvPr id="7" name="Home.png">
            <a:hlinkClick r:id="rId3" action="ppaction://hlinksldjump"/>
          </p:cNvPr>
          <p:cNvPicPr/>
          <p:nvPr/>
        </p:nvPicPr>
        <p:blipFill>
          <a:blip r:embed="rId4">
            <a:extLst/>
          </a:blip>
          <a:stretch>
            <a:fillRect/>
          </a:stretch>
        </p:blipFill>
        <p:spPr>
          <a:xfrm>
            <a:off x="8473330" y="6215508"/>
            <a:ext cx="599295" cy="599296"/>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0">
              <a:srgbClr val="FFFF80"/>
            </a:gs>
            <a:gs pos="63170">
              <a:srgbClr val="FFFFFF"/>
            </a:gs>
            <a:gs pos="90668">
              <a:srgbClr val="EF9A80"/>
            </a:gs>
            <a:gs pos="100000">
              <a:srgbClr val="E03400"/>
            </a:gs>
          </a:gsLst>
          <a:lin ang="16200000" scaled="0"/>
        </a:gradFill>
        <a:effectLst/>
      </p:bgPr>
    </p:bg>
    <p:spTree>
      <p:nvGrpSpPr>
        <p:cNvPr id="1" name=""/>
        <p:cNvGrpSpPr/>
        <p:nvPr/>
      </p:nvGrpSpPr>
      <p:grpSpPr>
        <a:xfrm>
          <a:off x="0" y="0"/>
          <a:ext cx="0" cy="0"/>
          <a:chOff x="0" y="0"/>
          <a:chExt cx="0" cy="0"/>
        </a:xfrm>
      </p:grpSpPr>
      <p:sp>
        <p:nvSpPr>
          <p:cNvPr id="318" name="Shape 318"/>
          <p:cNvSpPr/>
          <p:nvPr/>
        </p:nvSpPr>
        <p:spPr>
          <a:xfrm>
            <a:off x="411297" y="1466539"/>
            <a:ext cx="4683482" cy="52730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lvl1pPr algn="just">
              <a:lnSpc>
                <a:spcPct val="80000"/>
              </a:lnSpc>
              <a:spcBef>
                <a:spcPts val="400"/>
              </a:spcBef>
              <a:buFont typeface="Arial"/>
              <a:defRPr sz="2000">
                <a:latin typeface="Calibri"/>
                <a:ea typeface="Calibri"/>
                <a:cs typeface="Calibri"/>
                <a:sym typeface="Calibri"/>
              </a:defRPr>
            </a:lvl1pPr>
          </a:lstStyle>
          <a:p>
            <a:pPr lvl="0">
              <a:defRPr sz="1800"/>
            </a:pPr>
            <a:r>
              <a:rPr sz="2000"/>
              <a:t>Coi sistemi esperti per la prima volta l' IA fu in grado di produrre programmi con prestazioni confrontabili con quelle di un esperto umano. Infatti, mentre nel calcolo numerico il computer si caratterizzava per le proprie capacità sovrumane di elaborazione, nei settori propri dell'Intelligenza Artificiale le prestazioni dei programmi erano nettamente inferiori (a volte in maniera imbarazzante) rispetto a quelle degli esseri umani. I primi sistemi esperti ottennero invece risultati davvero eccellenti: nel 1972 in un test, il programma di diagnosi di malattie polmonari Mycin, ottenne prestazioni confrontabili con quelle dei membri della Facoltà di Medicina dell'Università di Stanford, mentre il sistema Prospector nel 1980, analizzando dati sismici, ipotizzò la presenza di un giacimento di molibdeno che venne poi effettivamente trovato.</a:t>
            </a:r>
          </a:p>
        </p:txBody>
      </p:sp>
      <p:sp>
        <p:nvSpPr>
          <p:cNvPr id="319" name="Shape 319"/>
          <p:cNvSpPr>
            <a:spLocks noGrp="1"/>
          </p:cNvSpPr>
          <p:nvPr>
            <p:ph type="title"/>
          </p:nvPr>
        </p:nvSpPr>
        <p:spPr>
          <a:xfrm>
            <a:off x="457200" y="281368"/>
            <a:ext cx="8229600" cy="1143001"/>
          </a:xfrm>
          <a:prstGeom prst="rect">
            <a:avLst/>
          </a:prstGeom>
          <a:solidFill>
            <a:srgbClr val="C0504D"/>
          </a:solidFill>
          <a:ln w="25400">
            <a:solidFill>
              <a:srgbClr val="8C3A38"/>
            </a:solidFill>
            <a:bevel/>
          </a:ln>
          <a:effectLst>
            <a:outerShdw blurRad="38100" dist="23000" dir="5400000" rotWithShape="0">
              <a:srgbClr val="000000">
                <a:alpha val="34999"/>
              </a:srgbClr>
            </a:outerShdw>
          </a:effectLst>
        </p:spPr>
        <p:txBody>
          <a:bodyPr lIns="0" tIns="0" rIns="0" bIns="0"/>
          <a:lstStyle>
            <a:lvl1pPr>
              <a:defRPr b="1">
                <a:solidFill>
                  <a:srgbClr val="FFFFFF"/>
                </a:solidFill>
                <a:latin typeface="+mj-lt"/>
                <a:ea typeface="+mj-ea"/>
                <a:cs typeface="+mj-cs"/>
                <a:sym typeface="Helvetica"/>
              </a:defRPr>
            </a:lvl1pPr>
          </a:lstStyle>
          <a:p>
            <a:pPr lvl="0">
              <a:defRPr sz="1800" b="0">
                <a:solidFill>
                  <a:srgbClr val="000000"/>
                </a:solidFill>
              </a:defRPr>
            </a:pPr>
            <a:r>
              <a:rPr sz="4400" b="1">
                <a:solidFill>
                  <a:srgbClr val="FFFFFF"/>
                </a:solidFill>
              </a:rPr>
              <a:t>Approccio simbolico</a:t>
            </a:r>
          </a:p>
        </p:txBody>
      </p:sp>
      <p:pic>
        <p:nvPicPr>
          <p:cNvPr id="321" name="imageb.png"/>
          <p:cNvPicPr/>
          <p:nvPr/>
        </p:nvPicPr>
        <p:blipFill>
          <a:blip r:embed="rId2">
            <a:extLst/>
          </a:blip>
          <a:stretch>
            <a:fillRect/>
          </a:stretch>
        </p:blipFill>
        <p:spPr>
          <a:xfrm>
            <a:off x="5166545" y="2222456"/>
            <a:ext cx="3884025" cy="2996249"/>
          </a:xfrm>
          <a:prstGeom prst="rect">
            <a:avLst/>
          </a:prstGeom>
          <a:ln w="12700">
            <a:miter lim="400000"/>
          </a:ln>
          <a:effectLst>
            <a:outerShdw blurRad="254000" dist="127000" dir="16200000" rotWithShape="0">
              <a:srgbClr val="000000">
                <a:alpha val="70000"/>
              </a:srgbClr>
            </a:outerShdw>
          </a:effectLst>
        </p:spPr>
      </p:pic>
      <p:sp>
        <p:nvSpPr>
          <p:cNvPr id="322" name="Shape 322"/>
          <p:cNvSpPr/>
          <p:nvPr/>
        </p:nvSpPr>
        <p:spPr>
          <a:xfrm>
            <a:off x="139811" y="6333424"/>
            <a:ext cx="315997" cy="269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200"/>
            </a:lvl1pPr>
          </a:lstStyle>
          <a:p>
            <a:pPr lvl="0">
              <a:defRPr sz="1800"/>
            </a:pPr>
            <a:r>
              <a:rPr sz="1200"/>
              <a:t>4/4</a:t>
            </a:r>
          </a:p>
        </p:txBody>
      </p:sp>
      <p:pic>
        <p:nvPicPr>
          <p:cNvPr id="8" name="Home.png">
            <a:hlinkClick r:id="rId3" action="ppaction://hlinksldjump"/>
          </p:cNvPr>
          <p:cNvPicPr/>
          <p:nvPr/>
        </p:nvPicPr>
        <p:blipFill>
          <a:blip r:embed="rId4">
            <a:extLst/>
          </a:blip>
          <a:stretch>
            <a:fillRect/>
          </a:stretch>
        </p:blipFill>
        <p:spPr>
          <a:xfrm>
            <a:off x="8473330" y="6215508"/>
            <a:ext cx="599295" cy="599296"/>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0">
              <a:srgbClr val="FFFF80"/>
            </a:gs>
            <a:gs pos="63170">
              <a:srgbClr val="FFFFFF"/>
            </a:gs>
            <a:gs pos="90668">
              <a:srgbClr val="EF9A80"/>
            </a:gs>
            <a:gs pos="100000">
              <a:srgbClr val="E03400"/>
            </a:gs>
          </a:gsLst>
          <a:lin ang="16200000" scaled="0"/>
        </a:gradFill>
        <a:effectLst/>
      </p:bgPr>
    </p:bg>
    <p:spTree>
      <p:nvGrpSpPr>
        <p:cNvPr id="1" name=""/>
        <p:cNvGrpSpPr/>
        <p:nvPr/>
      </p:nvGrpSpPr>
      <p:grpSpPr>
        <a:xfrm>
          <a:off x="0" y="0"/>
          <a:ext cx="0" cy="0"/>
          <a:chOff x="0" y="0"/>
          <a:chExt cx="0" cy="0"/>
        </a:xfrm>
      </p:grpSpPr>
      <p:sp>
        <p:nvSpPr>
          <p:cNvPr id="324" name="Shape 324"/>
          <p:cNvSpPr>
            <a:spLocks noGrp="1"/>
          </p:cNvSpPr>
          <p:nvPr>
            <p:ph type="title"/>
          </p:nvPr>
        </p:nvSpPr>
        <p:spPr>
          <a:xfrm>
            <a:off x="457200" y="274638"/>
            <a:ext cx="8229600" cy="1143001"/>
          </a:xfrm>
          <a:prstGeom prst="rect">
            <a:avLst/>
          </a:prstGeom>
          <a:solidFill>
            <a:srgbClr val="C0504D"/>
          </a:solidFill>
          <a:ln w="25400">
            <a:solidFill>
              <a:srgbClr val="8C3A38"/>
            </a:solidFill>
            <a:bevel/>
          </a:ln>
          <a:effectLst>
            <a:outerShdw blurRad="38100" dist="23000" dir="5400000" rotWithShape="0">
              <a:srgbClr val="000000">
                <a:alpha val="34999"/>
              </a:srgbClr>
            </a:outerShdw>
          </a:effectLst>
        </p:spPr>
        <p:txBody>
          <a:bodyPr lIns="0" tIns="0" rIns="0" bIns="0"/>
          <a:lstStyle>
            <a:lvl1pPr>
              <a:defRPr b="1">
                <a:solidFill>
                  <a:srgbClr val="FFFFFF"/>
                </a:solidFill>
                <a:latin typeface="+mj-lt"/>
                <a:ea typeface="+mj-ea"/>
                <a:cs typeface="+mj-cs"/>
                <a:sym typeface="Helvetica"/>
              </a:defRPr>
            </a:lvl1pPr>
          </a:lstStyle>
          <a:p>
            <a:pPr lvl="0">
              <a:defRPr sz="1800" b="0">
                <a:solidFill>
                  <a:srgbClr val="000000"/>
                </a:solidFill>
              </a:defRPr>
            </a:pPr>
            <a:r>
              <a:rPr sz="4400" b="1">
                <a:solidFill>
                  <a:srgbClr val="FFFFFF"/>
                </a:solidFill>
              </a:rPr>
              <a:t>Approccio dinamico</a:t>
            </a:r>
          </a:p>
        </p:txBody>
      </p:sp>
      <p:sp>
        <p:nvSpPr>
          <p:cNvPr id="325" name="Shape 325"/>
          <p:cNvSpPr>
            <a:spLocks noGrp="1"/>
          </p:cNvSpPr>
          <p:nvPr>
            <p:ph type="body" idx="1"/>
          </p:nvPr>
        </p:nvSpPr>
        <p:spPr>
          <a:xfrm>
            <a:off x="443739" y="1449718"/>
            <a:ext cx="3924028" cy="4615349"/>
          </a:xfrm>
          <a:prstGeom prst="rect">
            <a:avLst/>
          </a:prstGeom>
        </p:spPr>
        <p:txBody>
          <a:bodyPr/>
          <a:lstStyle/>
          <a:p>
            <a:pPr marL="0" lvl="0" indent="0" algn="just" defTabSz="722376">
              <a:lnSpc>
                <a:spcPct val="80000"/>
              </a:lnSpc>
              <a:spcBef>
                <a:spcPts val="300"/>
              </a:spcBef>
              <a:buSzTx/>
              <a:buFontTx/>
              <a:buNone/>
              <a:defRPr sz="1800"/>
            </a:pPr>
            <a:endParaRPr sz="1501"/>
          </a:p>
          <a:p>
            <a:pPr marL="0" lvl="0" indent="0" algn="just" defTabSz="722376">
              <a:lnSpc>
                <a:spcPct val="80000"/>
              </a:lnSpc>
              <a:spcBef>
                <a:spcPts val="300"/>
              </a:spcBef>
              <a:buSzTx/>
              <a:buFontTx/>
              <a:buNone/>
              <a:defRPr sz="1800"/>
            </a:pPr>
            <a:r>
              <a:rPr sz="1817"/>
              <a:t>Con il tempo gli studi sulle logiche non monotone,  sui metodi di pianificazione e di ragionamento, sull'apprendimento e sulla comprensione del linguaggio naturale si svilupparono in maniera significativa, determinando un’altra visione dell’IA che ha portato a  quello che oggi viene definito approccio dinamico. </a:t>
            </a:r>
            <a:br>
              <a:rPr sz="1817"/>
            </a:br>
            <a:r>
              <a:rPr sz="1817"/>
              <a:t>Con questo termine si intende un insieme di modelli, ispirati alle conoscenze sui neuroni e sull'architettura del cervello, composti da molti nodi (i neuroni artificiali) interconnessi. Ogni nodo ha un valore di attivazione (una variabile numerica continua o discreta) che cambia nel tempo secondo una determinata legge. </a:t>
            </a:r>
          </a:p>
          <a:p>
            <a:pPr marL="0" lvl="0" indent="0" algn="just" defTabSz="722376">
              <a:lnSpc>
                <a:spcPct val="80000"/>
              </a:lnSpc>
              <a:spcBef>
                <a:spcPts val="300"/>
              </a:spcBef>
              <a:buSzTx/>
              <a:buFontTx/>
              <a:buNone/>
              <a:defRPr sz="1800"/>
            </a:pPr>
            <a:r>
              <a:rPr sz="1501"/>
              <a:t> </a:t>
            </a:r>
          </a:p>
        </p:txBody>
      </p:sp>
      <p:pic>
        <p:nvPicPr>
          <p:cNvPr id="327" name="ArtificialFictionBrain.png"/>
          <p:cNvPicPr/>
          <p:nvPr/>
        </p:nvPicPr>
        <p:blipFill>
          <a:blip r:embed="rId2">
            <a:extLst/>
          </a:blip>
          <a:stretch>
            <a:fillRect/>
          </a:stretch>
        </p:blipFill>
        <p:spPr>
          <a:xfrm>
            <a:off x="4572733" y="1763492"/>
            <a:ext cx="4406901" cy="3987801"/>
          </a:xfrm>
          <a:prstGeom prst="rect">
            <a:avLst/>
          </a:prstGeom>
          <a:ln w="12700">
            <a:miter lim="400000"/>
          </a:ln>
          <a:effectLst>
            <a:outerShdw blurRad="254000" dist="127000" dir="16200000" rotWithShape="0">
              <a:srgbClr val="000000">
                <a:alpha val="70000"/>
              </a:srgbClr>
            </a:outerShdw>
          </a:effectLst>
        </p:spPr>
      </p:pic>
      <p:sp>
        <p:nvSpPr>
          <p:cNvPr id="328" name="Shape 328"/>
          <p:cNvSpPr/>
          <p:nvPr/>
        </p:nvSpPr>
        <p:spPr>
          <a:xfrm>
            <a:off x="139811" y="6333424"/>
            <a:ext cx="315997" cy="269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200"/>
            </a:lvl1pPr>
          </a:lstStyle>
          <a:p>
            <a:pPr lvl="0">
              <a:defRPr sz="1800"/>
            </a:pPr>
            <a:r>
              <a:rPr sz="1200"/>
              <a:t>1/2</a:t>
            </a:r>
          </a:p>
        </p:txBody>
      </p:sp>
      <p:pic>
        <p:nvPicPr>
          <p:cNvPr id="7" name="Home.png">
            <a:hlinkClick r:id="rId3" action="ppaction://hlinksldjump"/>
          </p:cNvPr>
          <p:cNvPicPr/>
          <p:nvPr/>
        </p:nvPicPr>
        <p:blipFill>
          <a:blip r:embed="rId4">
            <a:extLst/>
          </a:blip>
          <a:stretch>
            <a:fillRect/>
          </a:stretch>
        </p:blipFill>
        <p:spPr>
          <a:xfrm>
            <a:off x="8473330" y="6215508"/>
            <a:ext cx="599295" cy="599296"/>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0">
              <a:srgbClr val="FFFF80"/>
            </a:gs>
            <a:gs pos="63170">
              <a:srgbClr val="FFFFFF"/>
            </a:gs>
            <a:gs pos="90668">
              <a:srgbClr val="EF9A80"/>
            </a:gs>
            <a:gs pos="100000">
              <a:srgbClr val="E03400"/>
            </a:gs>
          </a:gsLst>
          <a:lin ang="16200000" scaled="0"/>
        </a:gradFill>
        <a:effectLst/>
      </p:bgPr>
    </p:bg>
    <p:spTree>
      <p:nvGrpSpPr>
        <p:cNvPr id="1" name=""/>
        <p:cNvGrpSpPr/>
        <p:nvPr/>
      </p:nvGrpSpPr>
      <p:grpSpPr>
        <a:xfrm>
          <a:off x="0" y="0"/>
          <a:ext cx="0" cy="0"/>
          <a:chOff x="0" y="0"/>
          <a:chExt cx="0" cy="0"/>
        </a:xfrm>
      </p:grpSpPr>
      <p:sp>
        <p:nvSpPr>
          <p:cNvPr id="330" name="Shape 330"/>
          <p:cNvSpPr>
            <a:spLocks noGrp="1"/>
          </p:cNvSpPr>
          <p:nvPr>
            <p:ph type="title"/>
          </p:nvPr>
        </p:nvSpPr>
        <p:spPr>
          <a:xfrm>
            <a:off x="457200" y="274638"/>
            <a:ext cx="8229600" cy="1143001"/>
          </a:xfrm>
          <a:prstGeom prst="rect">
            <a:avLst/>
          </a:prstGeom>
          <a:solidFill>
            <a:srgbClr val="C0504D"/>
          </a:solidFill>
          <a:ln w="25400">
            <a:solidFill>
              <a:srgbClr val="8C3A38"/>
            </a:solidFill>
            <a:bevel/>
          </a:ln>
          <a:effectLst>
            <a:outerShdw blurRad="38100" dist="23000" dir="5400000" rotWithShape="0">
              <a:srgbClr val="000000">
                <a:alpha val="34999"/>
              </a:srgbClr>
            </a:outerShdw>
          </a:effectLst>
        </p:spPr>
        <p:txBody>
          <a:bodyPr lIns="0" tIns="0" rIns="0" bIns="0"/>
          <a:lstStyle>
            <a:lvl1pPr>
              <a:defRPr b="1">
                <a:solidFill>
                  <a:srgbClr val="FFFFFF"/>
                </a:solidFill>
                <a:latin typeface="+mj-lt"/>
                <a:ea typeface="+mj-ea"/>
                <a:cs typeface="+mj-cs"/>
                <a:sym typeface="Helvetica"/>
              </a:defRPr>
            </a:lvl1pPr>
          </a:lstStyle>
          <a:p>
            <a:pPr lvl="0">
              <a:defRPr sz="1800" b="0">
                <a:solidFill>
                  <a:srgbClr val="000000"/>
                </a:solidFill>
              </a:defRPr>
            </a:pPr>
            <a:r>
              <a:rPr sz="4400" b="1">
                <a:solidFill>
                  <a:srgbClr val="FFFFFF"/>
                </a:solidFill>
              </a:rPr>
              <a:t>Approccio dinamico</a:t>
            </a:r>
          </a:p>
        </p:txBody>
      </p:sp>
      <p:sp>
        <p:nvSpPr>
          <p:cNvPr id="331" name="Shape 331"/>
          <p:cNvSpPr/>
          <p:nvPr/>
        </p:nvSpPr>
        <p:spPr>
          <a:xfrm>
            <a:off x="458840" y="1817709"/>
            <a:ext cx="3643051" cy="4037077"/>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lgn="just">
              <a:lnSpc>
                <a:spcPct val="80000"/>
              </a:lnSpc>
              <a:spcBef>
                <a:spcPts val="400"/>
              </a:spcBef>
              <a:buFont typeface="Arial"/>
            </a:pPr>
            <a:r>
              <a:rPr sz="1700">
                <a:latin typeface="Calibri"/>
                <a:ea typeface="Calibri"/>
                <a:cs typeface="Calibri"/>
                <a:sym typeface="Calibri"/>
              </a:rPr>
              <a:t>Si osservò come i modelli booleani di reti neurali assomigliassero a modelli di materiali magnetici disordinati (i cosiddetti vetri di spin) che erano al centro dell'interesse dei fisici statistici. Inoltre le reti neurali erano in fondo sistemi dinamici non lineari a molti gradi di libertà e proprio in quegli anni la dinamica non lineare stava sviluppando la teoria dei sistemi caotici. Quindi fisici statistici, matematici, studiosi di sistemi dinamici iniziarono a interessarsi alle reti neurali portando competenze ed entusiasmo.</a:t>
            </a:r>
          </a:p>
          <a:p>
            <a:pPr lvl="0" algn="just">
              <a:lnSpc>
                <a:spcPct val="80000"/>
              </a:lnSpc>
              <a:spcBef>
                <a:spcPts val="400"/>
              </a:spcBef>
              <a:buFont typeface="Arial"/>
            </a:pPr>
            <a:r>
              <a:rPr sz="1700">
                <a:latin typeface="Calibri"/>
                <a:ea typeface="Calibri"/>
                <a:cs typeface="Calibri"/>
                <a:sym typeface="Calibri"/>
              </a:rPr>
              <a:t>Anche dal punto di vista applicativo si ottennero risultati molto importanti e oggi l'IA ospita sia contributi simbolici che neurali. </a:t>
            </a:r>
          </a:p>
        </p:txBody>
      </p:sp>
      <p:pic>
        <p:nvPicPr>
          <p:cNvPr id="333" name="220px-Neural_network_example_it.svg.png"/>
          <p:cNvPicPr/>
          <p:nvPr/>
        </p:nvPicPr>
        <p:blipFill>
          <a:blip r:embed="rId2">
            <a:extLst/>
          </a:blip>
          <a:stretch>
            <a:fillRect/>
          </a:stretch>
        </p:blipFill>
        <p:spPr>
          <a:xfrm>
            <a:off x="5378739" y="1975697"/>
            <a:ext cx="2794001" cy="3721101"/>
          </a:xfrm>
          <a:prstGeom prst="rect">
            <a:avLst/>
          </a:prstGeom>
          <a:ln w="12700">
            <a:miter lim="400000"/>
          </a:ln>
        </p:spPr>
      </p:pic>
      <p:sp>
        <p:nvSpPr>
          <p:cNvPr id="334" name="Shape 334"/>
          <p:cNvSpPr/>
          <p:nvPr/>
        </p:nvSpPr>
        <p:spPr>
          <a:xfrm>
            <a:off x="139811" y="6333424"/>
            <a:ext cx="315997" cy="269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200"/>
            </a:lvl1pPr>
          </a:lstStyle>
          <a:p>
            <a:pPr lvl="0">
              <a:defRPr sz="1800"/>
            </a:pPr>
            <a:r>
              <a:rPr sz="1200"/>
              <a:t>2/2</a:t>
            </a:r>
          </a:p>
        </p:txBody>
      </p:sp>
      <p:pic>
        <p:nvPicPr>
          <p:cNvPr id="7" name="Home.png">
            <a:hlinkClick r:id="rId3" action="ppaction://hlinksldjump"/>
          </p:cNvPr>
          <p:cNvPicPr/>
          <p:nvPr/>
        </p:nvPicPr>
        <p:blipFill>
          <a:blip r:embed="rId4">
            <a:extLst/>
          </a:blip>
          <a:stretch>
            <a:fillRect/>
          </a:stretch>
        </p:blipFill>
        <p:spPr>
          <a:xfrm>
            <a:off x="8473330" y="6215508"/>
            <a:ext cx="599295" cy="599296"/>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98B4E5"/>
            </a:gs>
            <a:gs pos="79784">
              <a:srgbClr val="C0D0ED"/>
            </a:gs>
            <a:gs pos="100000">
              <a:srgbClr val="E0E7F5"/>
            </a:gs>
          </a:gsLst>
          <a:lin ang="5400000" scaled="0"/>
        </a:gradFill>
        <a:effectLst/>
      </p:bgPr>
    </p:bg>
    <p:spTree>
      <p:nvGrpSpPr>
        <p:cNvPr id="1" name=""/>
        <p:cNvGrpSpPr/>
        <p:nvPr/>
      </p:nvGrpSpPr>
      <p:grpSpPr>
        <a:xfrm>
          <a:off x="0" y="0"/>
          <a:ext cx="0" cy="0"/>
          <a:chOff x="0" y="0"/>
          <a:chExt cx="0" cy="0"/>
        </a:xfrm>
      </p:grpSpPr>
      <p:sp>
        <p:nvSpPr>
          <p:cNvPr id="336" name="Shape 336">
            <a:hlinkClick r:id="rId2" action="ppaction://hlinksldjump"/>
          </p:cNvPr>
          <p:cNvSpPr>
            <a:spLocks noGrp="1"/>
          </p:cNvSpPr>
          <p:nvPr>
            <p:ph type="body" idx="1"/>
          </p:nvPr>
        </p:nvSpPr>
        <p:spPr>
          <a:xfrm>
            <a:off x="132129" y="2038328"/>
            <a:ext cx="8879742" cy="599295"/>
          </a:xfrm>
          <a:prstGeom prst="rect">
            <a:avLst/>
          </a:prstGeom>
        </p:spPr>
        <p:txBody>
          <a:bodyPr>
            <a:normAutofit fontScale="92500"/>
          </a:bodyPr>
          <a:lstStyle/>
          <a:p>
            <a:pPr marL="0" lvl="0" indent="0" algn="ctr" defTabSz="749808">
              <a:spcBef>
                <a:spcPts val="600"/>
              </a:spcBef>
              <a:buSzTx/>
              <a:buFontTx/>
              <a:buNone/>
              <a:defRPr sz="1800"/>
            </a:pPr>
            <a:r>
              <a:rPr sz="2296" b="1">
                <a:solidFill>
                  <a:srgbClr val="FFFF00"/>
                </a:solidFill>
              </a:rPr>
              <a:t>È POSSIBILE REALIZZARE UNA MACCHINA INTELLIGENTE COME L’UOMO? </a:t>
            </a:r>
          </a:p>
        </p:txBody>
      </p:sp>
      <p:pic>
        <p:nvPicPr>
          <p:cNvPr id="337" name="Schermata 2014-04-07 alle 15.39.29.png">
            <a:hlinkClick r:id="rId3" action="ppaction://hlinksldjump"/>
          </p:cNvPr>
          <p:cNvPicPr/>
          <p:nvPr/>
        </p:nvPicPr>
        <p:blipFill>
          <a:blip r:embed="rId4">
            <a:extLst/>
          </a:blip>
          <a:stretch>
            <a:fillRect/>
          </a:stretch>
        </p:blipFill>
        <p:spPr>
          <a:xfrm>
            <a:off x="8503223" y="6227963"/>
            <a:ext cx="599296" cy="599296"/>
          </a:xfrm>
          <a:prstGeom prst="rect">
            <a:avLst/>
          </a:prstGeom>
          <a:ln w="12700">
            <a:miter lim="400000"/>
          </a:ln>
        </p:spPr>
      </p:pic>
      <p:sp>
        <p:nvSpPr>
          <p:cNvPr id="338" name="Shape 338">
            <a:hlinkClick r:id="rId5" action="ppaction://hlinksldjump"/>
          </p:cNvPr>
          <p:cNvSpPr/>
          <p:nvPr/>
        </p:nvSpPr>
        <p:spPr>
          <a:xfrm>
            <a:off x="2522978" y="2910835"/>
            <a:ext cx="4098043" cy="5359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2800" b="1">
                <a:solidFill>
                  <a:srgbClr val="FFFF00"/>
                </a:solidFill>
                <a:latin typeface="Calibri"/>
                <a:ea typeface="Calibri"/>
                <a:cs typeface="Calibri"/>
                <a:sym typeface="Calibri"/>
              </a:defRPr>
            </a:lvl1pPr>
          </a:lstStyle>
          <a:p>
            <a:pPr lvl="0">
              <a:defRPr sz="1800" b="0">
                <a:solidFill>
                  <a:srgbClr val="000000"/>
                </a:solidFill>
              </a:defRPr>
            </a:pPr>
            <a:r>
              <a:rPr sz="2800" b="1">
                <a:solidFill>
                  <a:srgbClr val="FFFF00"/>
                </a:solidFill>
              </a:rPr>
              <a:t>LE RISPOSTE DELL’IA FORTE</a:t>
            </a:r>
          </a:p>
        </p:txBody>
      </p:sp>
      <p:sp>
        <p:nvSpPr>
          <p:cNvPr id="339" name="Shape 339">
            <a:hlinkClick r:id="rId6" action="ppaction://hlinksldjump"/>
          </p:cNvPr>
          <p:cNvSpPr/>
          <p:nvPr/>
        </p:nvSpPr>
        <p:spPr>
          <a:xfrm>
            <a:off x="1030865" y="3719987"/>
            <a:ext cx="7082270" cy="5359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2800" b="1">
                <a:solidFill>
                  <a:srgbClr val="FFFF00"/>
                </a:solidFill>
                <a:latin typeface="Calibri"/>
                <a:ea typeface="Calibri"/>
                <a:cs typeface="Calibri"/>
                <a:sym typeface="Calibri"/>
              </a:defRPr>
            </a:lvl1pPr>
          </a:lstStyle>
          <a:p>
            <a:pPr lvl="0">
              <a:defRPr sz="1800" b="0">
                <a:solidFill>
                  <a:srgbClr val="000000"/>
                </a:solidFill>
              </a:defRPr>
            </a:pPr>
            <a:r>
              <a:rPr sz="2800" b="1">
                <a:solidFill>
                  <a:srgbClr val="FFFF00"/>
                </a:solidFill>
              </a:rPr>
              <a:t>QUALI POTREBBERO ESSERE LE CONSEGUENZE?</a:t>
            </a:r>
          </a:p>
        </p:txBody>
      </p:sp>
      <p:sp>
        <p:nvSpPr>
          <p:cNvPr id="340" name="Shape 340">
            <a:hlinkClick r:id="rId7" action="ppaction://hlinksldjump"/>
          </p:cNvPr>
          <p:cNvSpPr/>
          <p:nvPr/>
        </p:nvSpPr>
        <p:spPr>
          <a:xfrm>
            <a:off x="2858958" y="4529139"/>
            <a:ext cx="3426084" cy="5359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2800" b="1">
                <a:solidFill>
                  <a:srgbClr val="FFFF00"/>
                </a:solidFill>
                <a:latin typeface="Calibri"/>
                <a:ea typeface="Calibri"/>
                <a:cs typeface="Calibri"/>
                <a:sym typeface="Calibri"/>
              </a:defRPr>
            </a:lvl1pPr>
          </a:lstStyle>
          <a:p>
            <a:pPr lvl="0">
              <a:defRPr sz="1800" b="0">
                <a:solidFill>
                  <a:srgbClr val="000000"/>
                </a:solidFill>
              </a:defRPr>
            </a:pPr>
            <a:r>
              <a:rPr sz="2800" b="1">
                <a:solidFill>
                  <a:srgbClr val="FFFF00"/>
                </a:solidFill>
              </a:rPr>
              <a:t>UN MONDO DI ROBOT</a:t>
            </a:r>
          </a:p>
        </p:txBody>
      </p:sp>
      <p:sp>
        <p:nvSpPr>
          <p:cNvPr id="341" name="Shape 341"/>
          <p:cNvSpPr/>
          <p:nvPr/>
        </p:nvSpPr>
        <p:spPr>
          <a:xfrm>
            <a:off x="1751357" y="381487"/>
            <a:ext cx="5641286" cy="774064"/>
          </a:xfrm>
          <a:prstGeom prst="rect">
            <a:avLst/>
          </a:prstGeom>
          <a:gradFill>
            <a:gsLst>
              <a:gs pos="0">
                <a:srgbClr val="898989"/>
              </a:gs>
              <a:gs pos="47066">
                <a:srgbClr val="CFCFCF"/>
              </a:gs>
              <a:gs pos="100000">
                <a:srgbClr val="FFFFFF"/>
              </a:gs>
            </a:gsLst>
            <a:lin ang="5371952"/>
          </a:gradFill>
          <a:ln>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spAutoFit/>
          </a:bodyPr>
          <a:lstStyle>
            <a:lvl1pPr algn="ctr">
              <a:defRPr sz="4400" b="1"/>
            </a:lvl1pPr>
          </a:lstStyle>
          <a:p>
            <a:pPr lvl="0">
              <a:defRPr sz="1800" b="0"/>
            </a:pPr>
            <a:r>
              <a:rPr sz="4400" b="1"/>
              <a:t>Etica e Filosofia</a:t>
            </a:r>
          </a:p>
        </p:txBody>
      </p:sp>
      <p:pic>
        <p:nvPicPr>
          <p:cNvPr id="342" name="Schermata 2014-04-07 alle 21.58.46.png">
            <a:hlinkClick r:id="rId8" action="ppaction://hlinksldjump"/>
          </p:cNvPr>
          <p:cNvPicPr/>
          <p:nvPr/>
        </p:nvPicPr>
        <p:blipFill>
          <a:blip r:embed="rId9">
            <a:extLst/>
          </a:blip>
          <a:stretch>
            <a:fillRect/>
          </a:stretch>
        </p:blipFill>
        <p:spPr>
          <a:xfrm>
            <a:off x="45760" y="6227963"/>
            <a:ext cx="599439" cy="599439"/>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98B4E5"/>
            </a:gs>
            <a:gs pos="50000">
              <a:srgbClr val="C0D0ED"/>
            </a:gs>
            <a:gs pos="100000">
              <a:srgbClr val="E0E7F5"/>
            </a:gs>
          </a:gsLst>
          <a:lin ang="5400000" scaled="0"/>
        </a:gradFill>
        <a:effectLst/>
      </p:bgPr>
    </p:bg>
    <p:spTree>
      <p:nvGrpSpPr>
        <p:cNvPr id="1" name=""/>
        <p:cNvGrpSpPr/>
        <p:nvPr/>
      </p:nvGrpSpPr>
      <p:grpSpPr>
        <a:xfrm>
          <a:off x="0" y="0"/>
          <a:ext cx="0" cy="0"/>
          <a:chOff x="0" y="0"/>
          <a:chExt cx="0" cy="0"/>
        </a:xfrm>
      </p:grpSpPr>
      <p:sp>
        <p:nvSpPr>
          <p:cNvPr id="344" name="Shape 344"/>
          <p:cNvSpPr/>
          <p:nvPr/>
        </p:nvSpPr>
        <p:spPr>
          <a:xfrm>
            <a:off x="323527" y="1772816"/>
            <a:ext cx="5256586" cy="40538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lgn="just"/>
            <a:r>
              <a:rPr sz="2000">
                <a:latin typeface="Calibri"/>
                <a:ea typeface="Calibri"/>
                <a:cs typeface="Calibri"/>
                <a:sym typeface="Calibri"/>
              </a:rPr>
              <a:t>Nel 1980 John Searle, filosofo americano dell’Università della California,  propose l’esperimento mentale della “stanza cinese” per opporsi ai principi dell’IA forte (ed anche al test di Turing). </a:t>
            </a:r>
          </a:p>
          <a:p>
            <a:pPr lvl="0" algn="just"/>
            <a:r>
              <a:rPr sz="2000">
                <a:latin typeface="Calibri"/>
                <a:ea typeface="Calibri"/>
                <a:cs typeface="Calibri"/>
                <a:sym typeface="Calibri"/>
              </a:rPr>
              <a:t>Un individuo in una stanza riesce a comunicare con un cinese all’esterno attraverso un foro, avendo a disposizione un grande manuale che lo guidi nella traduzione degli ideogrammi, senza però comprendere veramente la lingua. Analogamente una macchina non comprenderebbe ciò che fa, ma eseguirebbe soltanto.</a:t>
            </a:r>
          </a:p>
        </p:txBody>
      </p:sp>
      <p:sp>
        <p:nvSpPr>
          <p:cNvPr id="345" name="Shape 345"/>
          <p:cNvSpPr/>
          <p:nvPr/>
        </p:nvSpPr>
        <p:spPr>
          <a:xfrm>
            <a:off x="161763" y="325925"/>
            <a:ext cx="8820474" cy="1209039"/>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spAutoFit/>
          </a:bodyPr>
          <a:lstStyle>
            <a:lvl1pPr algn="ctr">
              <a:defRPr sz="3600" b="1" cap="all">
                <a:solidFill>
                  <a:srgbClr val="FFFF00"/>
                </a:solidFill>
                <a:latin typeface="Calibri"/>
                <a:ea typeface="Calibri"/>
                <a:cs typeface="Calibri"/>
                <a:sym typeface="Calibri"/>
              </a:defRPr>
            </a:lvl1pPr>
          </a:lstStyle>
          <a:p>
            <a:pPr lvl="0">
              <a:defRPr sz="1800" b="0" cap="none">
                <a:solidFill>
                  <a:srgbClr val="000000"/>
                </a:solidFill>
              </a:defRPr>
            </a:pPr>
            <a:r>
              <a:rPr sz="3600" b="1" cap="all">
                <a:solidFill>
                  <a:srgbClr val="FFFF00"/>
                </a:solidFill>
              </a:rPr>
              <a:t>È POSSIBILE REALIZZARE UNA MACCHINA INTELLIGENTE COME L’UOMO?</a:t>
            </a:r>
          </a:p>
        </p:txBody>
      </p:sp>
      <p:pic>
        <p:nvPicPr>
          <p:cNvPr id="346" name="image4.png" descr="http://neuroneproteso.files.wordpress.com/2009/11/page2_blog_entry388_1.jpg"/>
          <p:cNvPicPr/>
          <p:nvPr/>
        </p:nvPicPr>
        <p:blipFill>
          <a:blip r:embed="rId2">
            <a:extLst/>
          </a:blip>
          <a:stretch>
            <a:fillRect/>
          </a:stretch>
        </p:blipFill>
        <p:spPr>
          <a:xfrm>
            <a:off x="5681064" y="2132856"/>
            <a:ext cx="3312367" cy="3312369"/>
          </a:xfrm>
          <a:prstGeom prst="rect">
            <a:avLst/>
          </a:prstGeom>
          <a:ln w="12700">
            <a:miter lim="400000"/>
          </a:ln>
          <a:effectLst>
            <a:outerShdw blurRad="254000" dist="127000" dir="16200000" rotWithShape="0">
              <a:srgbClr val="000000">
                <a:alpha val="70000"/>
              </a:srgbClr>
            </a:outerShdw>
          </a:effectLst>
        </p:spPr>
      </p:pic>
      <p:pic>
        <p:nvPicPr>
          <p:cNvPr id="347" name="Home.png">
            <a:hlinkClick r:id="rId3" action="ppaction://hlinksldjump"/>
          </p:cNvPr>
          <p:cNvPicPr/>
          <p:nvPr/>
        </p:nvPicPr>
        <p:blipFill>
          <a:blip r:embed="rId4">
            <a:extLst/>
          </a:blip>
          <a:stretch>
            <a:fillRect/>
          </a:stretch>
        </p:blipFill>
        <p:spPr>
          <a:xfrm>
            <a:off x="8392568" y="6168397"/>
            <a:ext cx="599296" cy="599295"/>
          </a:xfrm>
          <a:prstGeom prst="rect">
            <a:avLst/>
          </a:prstGeom>
          <a:ln w="12700">
            <a:miter lim="400000"/>
          </a:ln>
        </p:spPr>
      </p:pic>
      <p:sp>
        <p:nvSpPr>
          <p:cNvPr id="348" name="Shape 348"/>
          <p:cNvSpPr/>
          <p:nvPr/>
        </p:nvSpPr>
        <p:spPr>
          <a:xfrm>
            <a:off x="139811" y="6333424"/>
            <a:ext cx="315997" cy="269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200"/>
            </a:lvl1pPr>
          </a:lstStyle>
          <a:p>
            <a:pPr lvl="0">
              <a:defRPr sz="1800"/>
            </a:pPr>
            <a:r>
              <a:rPr sz="1200"/>
              <a:t>1/3</a:t>
            </a:r>
          </a:p>
        </p:txBody>
      </p:sp>
    </p:spTree>
  </p:cSld>
  <p:clrMapOvr>
    <a:masterClrMapping/>
  </p:clrMapOvr>
  <p:transition spd="slow">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98B4E5"/>
            </a:gs>
            <a:gs pos="50000">
              <a:srgbClr val="C0D0ED"/>
            </a:gs>
            <a:gs pos="100000">
              <a:srgbClr val="E0E7F5"/>
            </a:gs>
          </a:gsLst>
          <a:lin ang="5400000" scaled="0"/>
        </a:gradFill>
        <a:effectLst/>
      </p:bgPr>
    </p:bg>
    <p:spTree>
      <p:nvGrpSpPr>
        <p:cNvPr id="1" name=""/>
        <p:cNvGrpSpPr/>
        <p:nvPr/>
      </p:nvGrpSpPr>
      <p:grpSpPr>
        <a:xfrm>
          <a:off x="0" y="0"/>
          <a:ext cx="0" cy="0"/>
          <a:chOff x="0" y="0"/>
          <a:chExt cx="0" cy="0"/>
        </a:xfrm>
      </p:grpSpPr>
      <p:sp>
        <p:nvSpPr>
          <p:cNvPr id="350" name="Shape 350"/>
          <p:cNvSpPr/>
          <p:nvPr/>
        </p:nvSpPr>
        <p:spPr>
          <a:xfrm>
            <a:off x="359531" y="1617363"/>
            <a:ext cx="8424938" cy="26695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lvl1pPr algn="just">
              <a:defRPr sz="2400">
                <a:latin typeface="Calibri"/>
                <a:ea typeface="Calibri"/>
                <a:cs typeface="Calibri"/>
                <a:sym typeface="Calibri"/>
              </a:defRPr>
            </a:lvl1pPr>
          </a:lstStyle>
          <a:p>
            <a:pPr lvl="0">
              <a:defRPr sz="1800"/>
            </a:pPr>
            <a:r>
              <a:rPr sz="2400"/>
              <a:t>Molti controbatterono affermando che la macchina non coincide con l’individuo, ma col sistema stanza-individuo-manuale; Searle rafforzò la sua tesi specificando che un’intelligenza artificiale non sarebbe comunque in grado di associare alla sintassi prescritta logicamente una semantica, ovvero non possederebbe la consapevolezza di vivere in un mondo composto da elementi concreti corrispondenti al linguaggio utilizzato.</a:t>
            </a:r>
          </a:p>
        </p:txBody>
      </p:sp>
      <p:sp>
        <p:nvSpPr>
          <p:cNvPr id="351" name="Shape 351"/>
          <p:cNvSpPr/>
          <p:nvPr/>
        </p:nvSpPr>
        <p:spPr>
          <a:xfrm>
            <a:off x="161763" y="325925"/>
            <a:ext cx="8820474" cy="12090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lvl1pPr algn="ctr">
              <a:defRPr sz="3600" b="1" cap="all">
                <a:solidFill>
                  <a:srgbClr val="FFFF00"/>
                </a:solidFill>
                <a:latin typeface="Calibri"/>
                <a:ea typeface="Calibri"/>
                <a:cs typeface="Calibri"/>
                <a:sym typeface="Calibri"/>
              </a:defRPr>
            </a:lvl1pPr>
          </a:lstStyle>
          <a:p>
            <a:pPr lvl="0">
              <a:defRPr sz="1800" b="0" cap="none">
                <a:solidFill>
                  <a:srgbClr val="000000"/>
                </a:solidFill>
              </a:defRPr>
            </a:pPr>
            <a:r>
              <a:rPr sz="3600" b="1" cap="all">
                <a:solidFill>
                  <a:srgbClr val="FFFF00"/>
                </a:solidFill>
              </a:rPr>
              <a:t>È POSSIBILE REALIZZARE UNA MACCHINA INTELLIGENTE COME L’UOMO?</a:t>
            </a:r>
          </a:p>
        </p:txBody>
      </p:sp>
      <p:sp>
        <p:nvSpPr>
          <p:cNvPr id="353" name="Shape 353"/>
          <p:cNvSpPr/>
          <p:nvPr/>
        </p:nvSpPr>
        <p:spPr>
          <a:xfrm>
            <a:off x="139811" y="6333424"/>
            <a:ext cx="315997" cy="269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200"/>
            </a:lvl1pPr>
          </a:lstStyle>
          <a:p>
            <a:pPr lvl="0">
              <a:defRPr sz="1800"/>
            </a:pPr>
            <a:r>
              <a:rPr sz="1200"/>
              <a:t>2/3</a:t>
            </a:r>
          </a:p>
        </p:txBody>
      </p:sp>
      <p:pic>
        <p:nvPicPr>
          <p:cNvPr id="354" name="artificial_intelligence.jpg"/>
          <p:cNvPicPr/>
          <p:nvPr/>
        </p:nvPicPr>
        <p:blipFill>
          <a:blip r:embed="rId2">
            <a:extLst/>
          </a:blip>
          <a:stretch>
            <a:fillRect/>
          </a:stretch>
        </p:blipFill>
        <p:spPr>
          <a:xfrm>
            <a:off x="2735621" y="4300221"/>
            <a:ext cx="4147735" cy="2484007"/>
          </a:xfrm>
          <a:prstGeom prst="rect">
            <a:avLst/>
          </a:prstGeom>
          <a:ln w="12700">
            <a:miter lim="400000"/>
          </a:ln>
          <a:effectLst>
            <a:outerShdw blurRad="190500" rotWithShape="0">
              <a:srgbClr val="000000">
                <a:alpha val="70000"/>
              </a:srgbClr>
            </a:outerShdw>
          </a:effectLst>
        </p:spPr>
      </p:pic>
      <p:pic>
        <p:nvPicPr>
          <p:cNvPr id="7" name="Home.png">
            <a:hlinkClick r:id="rId3" action="ppaction://hlinksldjump"/>
          </p:cNvPr>
          <p:cNvPicPr/>
          <p:nvPr/>
        </p:nvPicPr>
        <p:blipFill>
          <a:blip r:embed="rId4">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98B4E5"/>
            </a:gs>
            <a:gs pos="50000">
              <a:srgbClr val="C0D0ED"/>
            </a:gs>
            <a:gs pos="100000">
              <a:srgbClr val="E0E7F5"/>
            </a:gs>
          </a:gsLst>
          <a:lin ang="5400000" scaled="0"/>
        </a:gradFill>
        <a:effectLst/>
      </p:bgPr>
    </p:bg>
    <p:spTree>
      <p:nvGrpSpPr>
        <p:cNvPr id="1" name=""/>
        <p:cNvGrpSpPr/>
        <p:nvPr/>
      </p:nvGrpSpPr>
      <p:grpSpPr>
        <a:xfrm>
          <a:off x="0" y="0"/>
          <a:ext cx="0" cy="0"/>
          <a:chOff x="0" y="0"/>
          <a:chExt cx="0" cy="0"/>
        </a:xfrm>
      </p:grpSpPr>
      <p:sp>
        <p:nvSpPr>
          <p:cNvPr id="356" name="Shape 356"/>
          <p:cNvSpPr/>
          <p:nvPr/>
        </p:nvSpPr>
        <p:spPr>
          <a:xfrm>
            <a:off x="319639" y="1622678"/>
            <a:ext cx="8504722" cy="4841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lgn="just"/>
            <a:r>
              <a:rPr>
                <a:latin typeface="Calibri"/>
                <a:ea typeface="Calibri"/>
                <a:cs typeface="Calibri"/>
                <a:sym typeface="Calibri"/>
              </a:rPr>
              <a:t>Condivise questa opinione Hubert Dreyfus, studioso statunitense che ha confutato i principi del funzionalismo. Questa linea di pensiero, fiduciosa nell’isomorfismo tra mente umana e macchina, riteneva di poter ridurre il pensiero ad un programma (“software”), motivo per cui non è importante considerare il materiale, l’involucro (hardware). </a:t>
            </a:r>
          </a:p>
          <a:p>
            <a:pPr lvl="0" algn="just"/>
            <a:endParaRPr>
              <a:latin typeface="Calibri"/>
              <a:ea typeface="Calibri"/>
              <a:cs typeface="Calibri"/>
              <a:sym typeface="Calibri"/>
            </a:endParaRPr>
          </a:p>
          <a:p>
            <a:pPr lvl="0" algn="just"/>
            <a:r>
              <a:rPr>
                <a:latin typeface="Calibri"/>
                <a:ea typeface="Calibri"/>
                <a:cs typeface="Calibri"/>
                <a:sym typeface="Calibri"/>
              </a:rPr>
              <a:t>Tuttavia per Dreyfus la mente non è semplicemente un dispositivo di calcolo, quanto un’intelligenza “situazionale” ed organizza il linguaggio e il significato in relazioni ad interessi concreti e specifici, ovvero “in funzione del corpo e dei suoi vari bisogni” (</a:t>
            </a:r>
            <a:r>
              <a:rPr i="1">
                <a:latin typeface="Calibri"/>
                <a:ea typeface="Calibri"/>
                <a:cs typeface="Calibri"/>
                <a:sym typeface="Calibri"/>
              </a:rPr>
              <a:t>Che cosa non possono fare i computer</a:t>
            </a:r>
            <a:r>
              <a:rPr>
                <a:latin typeface="Calibri"/>
                <a:ea typeface="Calibri"/>
                <a:cs typeface="Calibri"/>
                <a:sym typeface="Calibri"/>
              </a:rPr>
              <a:t>).</a:t>
            </a:r>
          </a:p>
          <a:p>
            <a:pPr lvl="0" algn="just"/>
            <a:endParaRPr>
              <a:latin typeface="Calibri"/>
              <a:ea typeface="Calibri"/>
              <a:cs typeface="Calibri"/>
              <a:sym typeface="Calibri"/>
            </a:endParaRPr>
          </a:p>
          <a:p>
            <a:pPr lvl="0" algn="just"/>
            <a:r>
              <a:rPr>
                <a:latin typeface="Calibri"/>
                <a:ea typeface="Calibri"/>
                <a:cs typeface="Calibri"/>
                <a:sym typeface="Calibri"/>
              </a:rPr>
              <a:t>Infine la mente umana comprende uno sfondo di credenze che non possono essere formalizzate schematicamente e riprodotte in un computer.</a:t>
            </a:r>
          </a:p>
          <a:p>
            <a:pPr lvl="0" algn="just"/>
            <a:r>
              <a:rPr>
                <a:latin typeface="Calibri"/>
                <a:ea typeface="Calibri"/>
                <a:cs typeface="Calibri"/>
                <a:sym typeface="Calibri"/>
              </a:rPr>
              <a:t>“[..] ogni intelligibilità e ogni comportamento intelligente devono essere ricondotti al senso comune di ciò che noi siamo [..]”</a:t>
            </a:r>
          </a:p>
          <a:p>
            <a:pPr lvl="0" algn="just"/>
            <a:endParaRPr>
              <a:latin typeface="Calibri"/>
              <a:ea typeface="Calibri"/>
              <a:cs typeface="Calibri"/>
              <a:sym typeface="Calibri"/>
            </a:endParaRPr>
          </a:p>
          <a:p>
            <a:pPr lvl="0" algn="just"/>
            <a:r>
              <a:rPr>
                <a:latin typeface="Calibri"/>
                <a:ea typeface="Calibri"/>
                <a:cs typeface="Calibri"/>
                <a:sym typeface="Calibri"/>
              </a:rPr>
              <a:t>Come potremmo infatti prescindere dall’aspetto concreto-storico dell’uomo che si è formato partendo dalla percezione stessa?</a:t>
            </a:r>
          </a:p>
        </p:txBody>
      </p:sp>
      <p:sp>
        <p:nvSpPr>
          <p:cNvPr id="357" name="Shape 357"/>
          <p:cNvSpPr/>
          <p:nvPr/>
        </p:nvSpPr>
        <p:spPr>
          <a:xfrm>
            <a:off x="161763" y="251894"/>
            <a:ext cx="8820474" cy="12090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lvl1pPr algn="ctr">
              <a:defRPr sz="3600" b="1" cap="all">
                <a:solidFill>
                  <a:srgbClr val="FFFF00"/>
                </a:solidFill>
                <a:latin typeface="Calibri"/>
                <a:ea typeface="Calibri"/>
                <a:cs typeface="Calibri"/>
                <a:sym typeface="Calibri"/>
              </a:defRPr>
            </a:lvl1pPr>
          </a:lstStyle>
          <a:p>
            <a:pPr lvl="0">
              <a:defRPr sz="1800" b="0" cap="none">
                <a:solidFill>
                  <a:srgbClr val="000000"/>
                </a:solidFill>
              </a:defRPr>
            </a:pPr>
            <a:r>
              <a:rPr sz="3600" b="1" cap="all">
                <a:solidFill>
                  <a:srgbClr val="FFFF00"/>
                </a:solidFill>
              </a:rPr>
              <a:t>È POSSIBILE REALIZZARE UNA MACCHINA INTELLIGENTE COME L’UOMO?</a:t>
            </a:r>
          </a:p>
        </p:txBody>
      </p:sp>
      <p:sp>
        <p:nvSpPr>
          <p:cNvPr id="359" name="Shape 359"/>
          <p:cNvSpPr/>
          <p:nvPr/>
        </p:nvSpPr>
        <p:spPr>
          <a:xfrm>
            <a:off x="139811" y="6333424"/>
            <a:ext cx="315997" cy="269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200"/>
            </a:lvl1pPr>
          </a:lstStyle>
          <a:p>
            <a:pPr lvl="0">
              <a:defRPr sz="1800"/>
            </a:pPr>
            <a:r>
              <a:rPr sz="1200"/>
              <a:t>3/3</a:t>
            </a:r>
          </a:p>
        </p:txBody>
      </p:sp>
      <p:pic>
        <p:nvPicPr>
          <p:cNvPr id="6" name="Home.png">
            <a:hlinkClick r:id="rId2" action="ppaction://hlinksldjump"/>
          </p:cNvPr>
          <p:cNvPicPr/>
          <p:nvPr/>
        </p:nvPicPr>
        <p:blipFill>
          <a:blip r:embed="rId3">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98B4E5"/>
            </a:gs>
            <a:gs pos="50000">
              <a:srgbClr val="C0D0ED"/>
            </a:gs>
            <a:gs pos="100000">
              <a:srgbClr val="E0E7F5"/>
            </a:gs>
          </a:gsLst>
          <a:lin ang="5400000" scaled="0"/>
        </a:gradFill>
        <a:effectLst/>
      </p:bgPr>
    </p:bg>
    <p:spTree>
      <p:nvGrpSpPr>
        <p:cNvPr id="1" name=""/>
        <p:cNvGrpSpPr/>
        <p:nvPr/>
      </p:nvGrpSpPr>
      <p:grpSpPr>
        <a:xfrm>
          <a:off x="0" y="0"/>
          <a:ext cx="0" cy="0"/>
          <a:chOff x="0" y="0"/>
          <a:chExt cx="0" cy="0"/>
        </a:xfrm>
      </p:grpSpPr>
      <p:sp>
        <p:nvSpPr>
          <p:cNvPr id="361" name="Shape 361"/>
          <p:cNvSpPr/>
          <p:nvPr/>
        </p:nvSpPr>
        <p:spPr>
          <a:xfrm>
            <a:off x="395535" y="908720"/>
            <a:ext cx="8064898" cy="22250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endParaRPr sz="2000">
              <a:latin typeface="Calibri"/>
              <a:ea typeface="Calibri"/>
              <a:cs typeface="Calibri"/>
              <a:sym typeface="Calibri"/>
            </a:endParaRPr>
          </a:p>
          <a:p>
            <a:pPr lvl="0"/>
            <a:r>
              <a:rPr sz="2000">
                <a:latin typeface="Calibri"/>
                <a:ea typeface="Calibri"/>
                <a:cs typeface="Calibri"/>
                <a:sym typeface="Calibri"/>
              </a:rPr>
              <a:t>I fautori dell’IA forte confutarono filosoficamente le opposizioni al loro progetto.</a:t>
            </a:r>
            <a:endParaRPr>
              <a:latin typeface="Calibri"/>
              <a:ea typeface="Calibri"/>
              <a:cs typeface="Calibri"/>
              <a:sym typeface="Calibri"/>
            </a:endParaRPr>
          </a:p>
          <a:p>
            <a:pPr lvl="0"/>
            <a:endParaRPr sz="2000">
              <a:latin typeface="Calibri"/>
              <a:ea typeface="Calibri"/>
              <a:cs typeface="Calibri"/>
              <a:sym typeface="Calibri"/>
            </a:endParaRPr>
          </a:p>
          <a:p>
            <a:pPr lvl="0"/>
            <a:endParaRPr sz="2000">
              <a:latin typeface="Calibri"/>
              <a:ea typeface="Calibri"/>
              <a:cs typeface="Calibri"/>
              <a:sym typeface="Calibri"/>
            </a:endParaRPr>
          </a:p>
          <a:p>
            <a:pPr lvl="0"/>
            <a:endParaRPr sz="2000">
              <a:latin typeface="Calibri"/>
              <a:ea typeface="Calibri"/>
              <a:cs typeface="Calibri"/>
              <a:sym typeface="Calibri"/>
            </a:endParaRPr>
          </a:p>
        </p:txBody>
      </p:sp>
      <p:sp>
        <p:nvSpPr>
          <p:cNvPr id="362" name="Shape 362"/>
          <p:cNvSpPr/>
          <p:nvPr/>
        </p:nvSpPr>
        <p:spPr>
          <a:xfrm>
            <a:off x="395535" y="260647"/>
            <a:ext cx="8208914" cy="777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lvl1pPr algn="ctr">
              <a:defRPr sz="4400" b="1">
                <a:solidFill>
                  <a:srgbClr val="FFFF00"/>
                </a:solidFill>
                <a:latin typeface="Calibri"/>
                <a:ea typeface="Calibri"/>
                <a:cs typeface="Calibri"/>
                <a:sym typeface="Calibri"/>
              </a:defRPr>
            </a:lvl1pPr>
          </a:lstStyle>
          <a:p>
            <a:pPr lvl="0">
              <a:defRPr sz="1800" b="0">
                <a:solidFill>
                  <a:srgbClr val="000000"/>
                </a:solidFill>
              </a:defRPr>
            </a:pPr>
            <a:r>
              <a:rPr sz="4400" b="1">
                <a:solidFill>
                  <a:srgbClr val="FFFF00"/>
                </a:solidFill>
              </a:rPr>
              <a:t>LE RISPOSTE DELL’IA FORTE</a:t>
            </a:r>
          </a:p>
        </p:txBody>
      </p:sp>
      <p:pic>
        <p:nvPicPr>
          <p:cNvPr id="363" name="image5.jpg" descr="http://www.amicabellezza.it/public/Files/rif000010/810/psiche%20e%20corpo.jpg"/>
          <p:cNvPicPr/>
          <p:nvPr/>
        </p:nvPicPr>
        <p:blipFill>
          <a:blip r:embed="rId2">
            <a:extLst/>
          </a:blip>
          <a:stretch>
            <a:fillRect/>
          </a:stretch>
        </p:blipFill>
        <p:spPr>
          <a:xfrm>
            <a:off x="323527" y="1988840"/>
            <a:ext cx="3862248" cy="3600401"/>
          </a:xfrm>
          <a:prstGeom prst="rect">
            <a:avLst/>
          </a:prstGeom>
          <a:ln w="12700">
            <a:miter lim="400000"/>
          </a:ln>
          <a:effectLst>
            <a:outerShdw blurRad="190500" rotWithShape="0">
              <a:srgbClr val="000000">
                <a:alpha val="70000"/>
              </a:srgbClr>
            </a:outerShdw>
          </a:effectLst>
        </p:spPr>
      </p:pic>
      <p:sp>
        <p:nvSpPr>
          <p:cNvPr id="364" name="Shape 364"/>
          <p:cNvSpPr/>
          <p:nvPr/>
        </p:nvSpPr>
        <p:spPr>
          <a:xfrm>
            <a:off x="4499991" y="1789832"/>
            <a:ext cx="4320482" cy="46634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lvl1pPr algn="just">
              <a:defRPr sz="2000">
                <a:latin typeface="Calibri"/>
                <a:ea typeface="Calibri"/>
                <a:cs typeface="Calibri"/>
                <a:sym typeface="Calibri"/>
              </a:defRPr>
            </a:lvl1pPr>
          </a:lstStyle>
          <a:p>
            <a:pPr lvl="0">
              <a:defRPr sz="1800"/>
            </a:pPr>
            <a:r>
              <a:rPr sz="2000"/>
              <a:t>Per abbattere l’idea del dualismo anima/corpo (riprendendo Cartesio o Platone), che avrebbe reso l’IA un sogno vano, filosofi e scienziati  sostennero che non sarebbe stato possibile spiegare l’interazione dell’uomo con tutti i tessuti perché sarebbero venuti meno i principi fondamentali della fisica. Oltretutto la presenza del cervello non sarebbe stata dimostrabile se non in relazione alla mente stessa: i pensieri e le emozioni possono essere anche stimolati attraverso elettrodi e droghe (interventi chimici), e i “malati di mente” agiscono in maniera alterata. </a:t>
            </a:r>
          </a:p>
        </p:txBody>
      </p:sp>
      <p:sp>
        <p:nvSpPr>
          <p:cNvPr id="366" name="Shape 366"/>
          <p:cNvSpPr/>
          <p:nvPr/>
        </p:nvSpPr>
        <p:spPr>
          <a:xfrm>
            <a:off x="139811" y="6333424"/>
            <a:ext cx="315997" cy="269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200"/>
            </a:lvl1pPr>
          </a:lstStyle>
          <a:p>
            <a:pPr lvl="0">
              <a:defRPr sz="1800"/>
            </a:pPr>
            <a:r>
              <a:rPr sz="1200"/>
              <a:t>1/2</a:t>
            </a:r>
          </a:p>
        </p:txBody>
      </p:sp>
      <p:pic>
        <p:nvPicPr>
          <p:cNvPr id="8" name="Home.png">
            <a:hlinkClick r:id="rId3" action="ppaction://hlinksldjump"/>
          </p:cNvPr>
          <p:cNvPicPr/>
          <p:nvPr/>
        </p:nvPicPr>
        <p:blipFill>
          <a:blip r:embed="rId4">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3" name="Shape 233"/>
          <p:cNvSpPr>
            <a:spLocks noGrp="1"/>
          </p:cNvSpPr>
          <p:nvPr>
            <p:ph type="title"/>
          </p:nvPr>
        </p:nvSpPr>
        <p:spPr>
          <a:xfrm>
            <a:off x="682625" y="1771650"/>
            <a:ext cx="7772400" cy="2305050"/>
          </a:xfrm>
          <a:prstGeom prst="rect">
            <a:avLst/>
          </a:prstGeom>
        </p:spPr>
        <p:txBody>
          <a:bodyPr>
            <a:normAutofit/>
          </a:bodyPr>
          <a:lstStyle>
            <a:lvl1pPr algn="ctr" defTabSz="667512">
              <a:defRPr sz="6424">
                <a:solidFill>
                  <a:srgbClr val="FFFF00"/>
                </a:solidFill>
                <a:latin typeface="Kristen ITC"/>
                <a:ea typeface="Kristen ITC"/>
                <a:cs typeface="Kristen ITC"/>
                <a:sym typeface="Kristen ITC"/>
              </a:defRPr>
            </a:lvl1pPr>
          </a:lstStyle>
          <a:p>
            <a:pPr lvl="0">
              <a:defRPr sz="1800">
                <a:solidFill>
                  <a:srgbClr val="000000"/>
                </a:solidFill>
              </a:defRPr>
            </a:pPr>
            <a:r>
              <a:rPr sz="6424">
                <a:solidFill>
                  <a:srgbClr val="FFFF00"/>
                </a:solidFill>
              </a:rPr>
              <a:t>Intelligenza Artificiale</a:t>
            </a:r>
          </a:p>
        </p:txBody>
      </p:sp>
      <p:sp>
        <p:nvSpPr>
          <p:cNvPr id="234" name="Shape 234"/>
          <p:cNvSpPr>
            <a:spLocks noGrp="1"/>
          </p:cNvSpPr>
          <p:nvPr>
            <p:ph type="body" idx="1"/>
          </p:nvPr>
        </p:nvSpPr>
        <p:spPr>
          <a:xfrm>
            <a:off x="1042987" y="5227637"/>
            <a:ext cx="6985001" cy="1628776"/>
          </a:xfrm>
          <a:prstGeom prst="rect">
            <a:avLst/>
          </a:prstGeom>
        </p:spPr>
        <p:txBody>
          <a:bodyPr>
            <a:normAutofit/>
          </a:bodyPr>
          <a:lstStyle>
            <a:lvl1pPr algn="ctr" defTabSz="914400">
              <a:spcBef>
                <a:spcPts val="800"/>
              </a:spcBef>
              <a:defRPr sz="3600" b="1">
                <a:solidFill>
                  <a:srgbClr val="F2F2F2"/>
                </a:solidFill>
                <a:latin typeface="Calibri"/>
                <a:ea typeface="Calibri"/>
                <a:cs typeface="Calibri"/>
                <a:sym typeface="Calibri"/>
              </a:defRPr>
            </a:lvl1pPr>
          </a:lstStyle>
          <a:p>
            <a:pPr lvl="0">
              <a:defRPr sz="1800" b="0">
                <a:solidFill>
                  <a:srgbClr val="000000"/>
                </a:solidFill>
              </a:defRPr>
            </a:pPr>
            <a:r>
              <a:rPr sz="3600" b="1">
                <a:solidFill>
                  <a:srgbClr val="F2F2F2"/>
                </a:solidFill>
              </a:rPr>
              <a:t>Le capacità delle menti elettroniche e i contributi delle varie discipline</a:t>
            </a:r>
          </a:p>
        </p:txBody>
      </p:sp>
    </p:spTree>
  </p:cSld>
  <p:clrMapOvr>
    <a:masterClrMapping/>
  </p:clrMapOvr>
  <p:transition spd="slow">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98B4E5"/>
            </a:gs>
            <a:gs pos="50000">
              <a:srgbClr val="C0D0ED"/>
            </a:gs>
            <a:gs pos="100000">
              <a:srgbClr val="E0E7F5"/>
            </a:gs>
          </a:gsLst>
          <a:lin ang="5400000" scaled="0"/>
        </a:gradFill>
        <a:effectLst/>
      </p:bgPr>
    </p:bg>
    <p:spTree>
      <p:nvGrpSpPr>
        <p:cNvPr id="1" name=""/>
        <p:cNvGrpSpPr/>
        <p:nvPr/>
      </p:nvGrpSpPr>
      <p:grpSpPr>
        <a:xfrm>
          <a:off x="0" y="0"/>
          <a:ext cx="0" cy="0"/>
          <a:chOff x="0" y="0"/>
          <a:chExt cx="0" cy="0"/>
        </a:xfrm>
      </p:grpSpPr>
      <p:sp>
        <p:nvSpPr>
          <p:cNvPr id="368" name="Shape 368"/>
          <p:cNvSpPr/>
          <p:nvPr/>
        </p:nvSpPr>
        <p:spPr>
          <a:xfrm>
            <a:off x="319335" y="620687"/>
            <a:ext cx="7704858" cy="22250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lgn="just"/>
            <a:r>
              <a:rPr>
                <a:latin typeface="Calibri"/>
                <a:ea typeface="Calibri"/>
                <a:cs typeface="Calibri"/>
                <a:sym typeface="Calibri"/>
              </a:rPr>
              <a:t>Da</a:t>
            </a:r>
            <a:r>
              <a:rPr sz="2000">
                <a:latin typeface="Calibri"/>
                <a:ea typeface="Calibri"/>
                <a:cs typeface="Calibri"/>
                <a:sym typeface="Calibri"/>
              </a:rPr>
              <a:t> una visione materialistica nasce una grande fiducia nel possibile successo della ricerca grazie agli studi sull’uomo. Questo è formato da tante unità nervose, che solo nel complesso delle connessioni generano una coscienza. </a:t>
            </a:r>
            <a:endParaRPr>
              <a:latin typeface="Calibri"/>
              <a:ea typeface="Calibri"/>
              <a:cs typeface="Calibri"/>
              <a:sym typeface="Calibri"/>
            </a:endParaRPr>
          </a:p>
          <a:p>
            <a:pPr lvl="0"/>
            <a:endParaRPr sz="2000">
              <a:latin typeface="Calibri"/>
              <a:ea typeface="Calibri"/>
              <a:cs typeface="Calibri"/>
              <a:sym typeface="Calibri"/>
            </a:endParaRPr>
          </a:p>
          <a:p>
            <a:pPr lvl="0"/>
            <a:endParaRPr sz="2000">
              <a:latin typeface="Calibri"/>
              <a:ea typeface="Calibri"/>
              <a:cs typeface="Calibri"/>
              <a:sym typeface="Calibri"/>
            </a:endParaRPr>
          </a:p>
        </p:txBody>
      </p:sp>
      <p:pic>
        <p:nvPicPr>
          <p:cNvPr id="369" name="image6.jpg" descr="http://www.online-showroom.de/media/web.jpg"/>
          <p:cNvPicPr/>
          <p:nvPr/>
        </p:nvPicPr>
        <p:blipFill>
          <a:blip r:embed="rId2">
            <a:extLst/>
          </a:blip>
          <a:stretch>
            <a:fillRect/>
          </a:stretch>
        </p:blipFill>
        <p:spPr>
          <a:xfrm>
            <a:off x="4860032" y="1844824"/>
            <a:ext cx="4046804" cy="3096344"/>
          </a:xfrm>
          <a:prstGeom prst="rect">
            <a:avLst/>
          </a:prstGeom>
          <a:ln w="12700">
            <a:miter lim="400000"/>
          </a:ln>
          <a:effectLst>
            <a:outerShdw blurRad="292100" dist="139700" dir="2700000" rotWithShape="0">
              <a:srgbClr val="333333">
                <a:alpha val="64999"/>
              </a:srgbClr>
            </a:outerShdw>
          </a:effectLst>
        </p:spPr>
      </p:pic>
      <p:sp>
        <p:nvSpPr>
          <p:cNvPr id="370" name="Shape 370"/>
          <p:cNvSpPr/>
          <p:nvPr/>
        </p:nvSpPr>
        <p:spPr>
          <a:xfrm>
            <a:off x="306635" y="5157192"/>
            <a:ext cx="8280922" cy="13106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r>
              <a:rPr sz="2000">
                <a:latin typeface="Calibri"/>
                <a:ea typeface="Calibri"/>
                <a:cs typeface="Calibri"/>
                <a:sym typeface="Calibri"/>
              </a:rPr>
              <a:t>Occorrerà attendere uno sviluppo dal punto di vista tecnico, per realizzare macchina con una rete neurale complessa quanto quella umana (10</a:t>
            </a:r>
            <a:r>
              <a:rPr sz="2000" baseline="30000">
                <a:latin typeface="Calibri"/>
                <a:ea typeface="Calibri"/>
                <a:cs typeface="Calibri"/>
                <a:sym typeface="Calibri"/>
              </a:rPr>
              <a:t>15</a:t>
            </a:r>
            <a:r>
              <a:rPr sz="2000">
                <a:latin typeface="Calibri"/>
                <a:ea typeface="Calibri"/>
                <a:cs typeface="Calibri"/>
                <a:sym typeface="Calibri"/>
              </a:rPr>
              <a:t> sinapsi). Sulla base della legge di Gordon Moore, viene garantito per i prossimi decenni il raddoppio ogni anno e mezzo della potenza di calcolo dei computer.</a:t>
            </a:r>
          </a:p>
        </p:txBody>
      </p:sp>
      <p:sp>
        <p:nvSpPr>
          <p:cNvPr id="371" name="Shape 371"/>
          <p:cNvSpPr/>
          <p:nvPr/>
        </p:nvSpPr>
        <p:spPr>
          <a:xfrm>
            <a:off x="281236" y="1976140"/>
            <a:ext cx="4427984" cy="31394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lvl1pPr algn="just">
              <a:defRPr sz="2000">
                <a:latin typeface="Calibri"/>
                <a:ea typeface="Calibri"/>
                <a:cs typeface="Calibri"/>
                <a:sym typeface="Calibri"/>
              </a:defRPr>
            </a:lvl1pPr>
          </a:lstStyle>
          <a:p>
            <a:pPr lvl="0">
              <a:defRPr sz="1800"/>
            </a:pPr>
            <a:r>
              <a:rPr sz="2000"/>
              <a:t>Sulla base dell’olismo ontologico, la vita, la mente e la coscienza sorgono solo nella globalità del sistema. Questo significa che non possono essere spiegati esclusivamente dallo studio delle cellule, degli atomi o delle particelle subatomiche, così come il sistema circolatorio non può essere spiegato solo in riferimento alle cellule del sangue o alle cellule muscolari.</a:t>
            </a:r>
          </a:p>
        </p:txBody>
      </p:sp>
      <p:sp>
        <p:nvSpPr>
          <p:cNvPr id="373" name="Shape 373"/>
          <p:cNvSpPr/>
          <p:nvPr/>
        </p:nvSpPr>
        <p:spPr>
          <a:xfrm>
            <a:off x="139811" y="6333424"/>
            <a:ext cx="315997" cy="269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200"/>
            </a:lvl1pPr>
          </a:lstStyle>
          <a:p>
            <a:pPr lvl="0">
              <a:defRPr sz="1800"/>
            </a:pPr>
            <a:r>
              <a:rPr sz="1200"/>
              <a:t>2/2</a:t>
            </a:r>
          </a:p>
        </p:txBody>
      </p:sp>
      <p:pic>
        <p:nvPicPr>
          <p:cNvPr id="8" name="Home.png">
            <a:hlinkClick r:id="rId3" action="ppaction://hlinksldjump"/>
          </p:cNvPr>
          <p:cNvPicPr/>
          <p:nvPr/>
        </p:nvPicPr>
        <p:blipFill>
          <a:blip r:embed="rId4">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98B4E5"/>
            </a:gs>
            <a:gs pos="50000">
              <a:srgbClr val="C0D0ED"/>
            </a:gs>
            <a:gs pos="100000">
              <a:srgbClr val="E0E7F5"/>
            </a:gs>
          </a:gsLst>
          <a:lin ang="5400000" scaled="0"/>
        </a:gradFill>
        <a:effectLst/>
      </p:bgPr>
    </p:bg>
    <p:spTree>
      <p:nvGrpSpPr>
        <p:cNvPr id="1" name=""/>
        <p:cNvGrpSpPr/>
        <p:nvPr/>
      </p:nvGrpSpPr>
      <p:grpSpPr>
        <a:xfrm>
          <a:off x="0" y="0"/>
          <a:ext cx="0" cy="0"/>
          <a:chOff x="0" y="0"/>
          <a:chExt cx="0" cy="0"/>
        </a:xfrm>
      </p:grpSpPr>
      <p:sp>
        <p:nvSpPr>
          <p:cNvPr id="375" name="Shape 375"/>
          <p:cNvSpPr/>
          <p:nvPr/>
        </p:nvSpPr>
        <p:spPr>
          <a:xfrm>
            <a:off x="251519" y="4509120"/>
            <a:ext cx="8712970" cy="17678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lgn="just"/>
            <a:r>
              <a:rPr>
                <a:latin typeface="Calibri"/>
                <a:ea typeface="Calibri"/>
                <a:cs typeface="Calibri"/>
                <a:sym typeface="Calibri"/>
              </a:rPr>
              <a:t>Allo stesso modo, secondo il filosofo Hans Jonas, è bene che l’uomo s’interroghi costantemente sulla responsabilità che su di lui grava in ogni risvolto applicativo della ricerca scientifica (“</a:t>
            </a:r>
            <a:r>
              <a:rPr i="1">
                <a:latin typeface="Calibri"/>
                <a:ea typeface="Calibri"/>
                <a:cs typeface="Calibri"/>
                <a:sym typeface="Calibri"/>
              </a:rPr>
              <a:t>Il principio responsabilità</a:t>
            </a:r>
            <a:r>
              <a:rPr>
                <a:latin typeface="Calibri"/>
                <a:ea typeface="Calibri"/>
                <a:cs typeface="Calibri"/>
                <a:sym typeface="Calibri"/>
              </a:rPr>
              <a:t>”). Necessario innanzitutto è l’ideazione di una nuova etica che guidi la ricerca per prevenire l’esagerazione tecnica. L’utopia del progresso è un barlume di positivismo che ancora alberga nell’animo umano, ma bisogna avvalersi di un “principio euristico” per considerare le conseguenze di ogni scoperta innovativa. </a:t>
            </a:r>
          </a:p>
        </p:txBody>
      </p:sp>
      <p:sp>
        <p:nvSpPr>
          <p:cNvPr id="376" name="Shape 376"/>
          <p:cNvSpPr/>
          <p:nvPr/>
        </p:nvSpPr>
        <p:spPr>
          <a:xfrm>
            <a:off x="-180528" y="188639"/>
            <a:ext cx="9533968" cy="6248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lvl1pPr algn="ctr">
              <a:defRPr sz="3500" b="1">
                <a:ln w="17780">
                  <a:solidFill>
                    <a:srgbClr val="FFFFFF"/>
                  </a:solidFill>
                </a:ln>
                <a:solidFill>
                  <a:srgbClr val="282828"/>
                </a:solidFill>
                <a:effectLst>
                  <a:outerShdw blurRad="50800" rotWithShape="0">
                    <a:srgbClr val="000000"/>
                  </a:outerShdw>
                </a:effectLst>
                <a:latin typeface="Calibri"/>
                <a:ea typeface="Calibri"/>
                <a:cs typeface="Calibri"/>
                <a:sym typeface="Calibri"/>
              </a:defRPr>
            </a:lvl1pPr>
          </a:lstStyle>
          <a:p>
            <a:pPr lvl="0">
              <a:defRPr sz="1800" b="0">
                <a:ln w="9525">
                  <a:noFill/>
                </a:ln>
                <a:solidFill>
                  <a:srgbClr val="000000"/>
                </a:solidFill>
                <a:effectLst/>
              </a:defRPr>
            </a:pPr>
            <a:r>
              <a:rPr sz="3500" b="1">
                <a:ln w="17780">
                  <a:solidFill>
                    <a:srgbClr val="FFFFFF"/>
                  </a:solidFill>
                </a:ln>
                <a:solidFill>
                  <a:srgbClr val="282828"/>
                </a:solidFill>
                <a:effectLst>
                  <a:outerShdw blurRad="50800" rotWithShape="0">
                    <a:srgbClr val="000000"/>
                  </a:outerShdw>
                </a:effectLst>
              </a:rPr>
              <a:t>QUALI POTREBBERO ESSERE LE CONSEGUENZE?</a:t>
            </a:r>
          </a:p>
        </p:txBody>
      </p:sp>
      <p:pic>
        <p:nvPicPr>
          <p:cNvPr id="377" name="image7.jpg" descr="http://cdn.leganerd.com/wp-content/uploads/2013/10/Leterna-lotta-tra-scienza-ed-etica-999x624.jpg"/>
          <p:cNvPicPr/>
          <p:nvPr/>
        </p:nvPicPr>
        <p:blipFill>
          <a:blip r:embed="rId2">
            <a:extLst/>
          </a:blip>
          <a:stretch>
            <a:fillRect/>
          </a:stretch>
        </p:blipFill>
        <p:spPr>
          <a:xfrm>
            <a:off x="4763282" y="980728"/>
            <a:ext cx="4380718" cy="3168352"/>
          </a:xfrm>
          <a:prstGeom prst="rect">
            <a:avLst/>
          </a:prstGeom>
          <a:ln w="12700">
            <a:miter lim="400000"/>
          </a:ln>
          <a:effectLst>
            <a:outerShdw blurRad="190500" rotWithShape="0">
              <a:srgbClr val="000000">
                <a:alpha val="70000"/>
              </a:srgbClr>
            </a:outerShdw>
          </a:effectLst>
        </p:spPr>
      </p:pic>
      <p:sp>
        <p:nvSpPr>
          <p:cNvPr id="378" name="Shape 378"/>
          <p:cNvSpPr/>
          <p:nvPr/>
        </p:nvSpPr>
        <p:spPr>
          <a:xfrm>
            <a:off x="323527" y="908719"/>
            <a:ext cx="4392490" cy="3444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r>
              <a:rPr i="1">
                <a:latin typeface="Calibri"/>
                <a:ea typeface="Calibri"/>
                <a:cs typeface="Calibri"/>
                <a:sym typeface="Calibri"/>
              </a:rPr>
              <a:t>“[...] Ma l’occhialuto uomo inventa gli ordigni fuori del suo corpo e se c’è stata salute e nobiltà in chi li inventò, quasi sempre manca in chi li usa. […] oramai l’ordigno non ha più alcuna relazione con l’arto. […] Forse traverso una catastrofe inaudita prodotta dagli ordigni ritorneremo alla salute”</a:t>
            </a:r>
            <a:endParaRPr>
              <a:latin typeface="Calibri"/>
              <a:ea typeface="Calibri"/>
              <a:cs typeface="Calibri"/>
              <a:sym typeface="Calibri"/>
            </a:endParaRPr>
          </a:p>
          <a:p>
            <a:pPr lvl="0"/>
            <a:endParaRPr i="1">
              <a:latin typeface="Calibri"/>
              <a:ea typeface="Calibri"/>
              <a:cs typeface="Calibri"/>
              <a:sym typeface="Calibri"/>
            </a:endParaRPr>
          </a:p>
          <a:p>
            <a:pPr lvl="0"/>
            <a:r>
              <a:rPr>
                <a:latin typeface="Calibri"/>
                <a:ea typeface="Calibri"/>
                <a:cs typeface="Calibri"/>
                <a:sym typeface="Calibri"/>
              </a:rPr>
              <a:t>Sono parole inquietanti quelle pronunciate da Zeno Cosini nell’ultima pagina di “La coscienza di Zeno”, di Italo Svevo. Fin dove si spingerà la scienza?</a:t>
            </a:r>
          </a:p>
        </p:txBody>
      </p:sp>
      <p:pic>
        <p:nvPicPr>
          <p:cNvPr id="7" name="Home.png">
            <a:hlinkClick r:id="rId3" action="ppaction://hlinksldjump"/>
          </p:cNvPr>
          <p:cNvPicPr/>
          <p:nvPr/>
        </p:nvPicPr>
        <p:blipFill>
          <a:blip r:embed="rId4">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98B4E5"/>
            </a:gs>
            <a:gs pos="50000">
              <a:srgbClr val="C0D0ED"/>
            </a:gs>
            <a:gs pos="100000">
              <a:srgbClr val="E0E7F5"/>
            </a:gs>
          </a:gsLst>
          <a:lin ang="5400000" scaled="0"/>
        </a:gradFill>
        <a:effectLst/>
      </p:bgPr>
    </p:bg>
    <p:spTree>
      <p:nvGrpSpPr>
        <p:cNvPr id="1" name=""/>
        <p:cNvGrpSpPr/>
        <p:nvPr/>
      </p:nvGrpSpPr>
      <p:grpSpPr>
        <a:xfrm>
          <a:off x="0" y="0"/>
          <a:ext cx="0" cy="0"/>
          <a:chOff x="0" y="0"/>
          <a:chExt cx="0" cy="0"/>
        </a:xfrm>
      </p:grpSpPr>
      <p:sp>
        <p:nvSpPr>
          <p:cNvPr id="381" name="Shape 381"/>
          <p:cNvSpPr/>
          <p:nvPr/>
        </p:nvSpPr>
        <p:spPr>
          <a:xfrm>
            <a:off x="251519" y="3338824"/>
            <a:ext cx="8640962" cy="31648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r>
              <a:rPr>
                <a:latin typeface="Calibri"/>
                <a:ea typeface="Calibri"/>
                <a:cs typeface="Calibri"/>
                <a:sym typeface="Calibri"/>
              </a:rPr>
              <a:t> </a:t>
            </a:r>
          </a:p>
          <a:p>
            <a:pPr lvl="0" algn="just"/>
            <a:endParaRPr>
              <a:latin typeface="Calibri"/>
              <a:ea typeface="Calibri"/>
              <a:cs typeface="Calibri"/>
              <a:sym typeface="Calibri"/>
            </a:endParaRPr>
          </a:p>
          <a:p>
            <a:pPr lvl="0" algn="just"/>
            <a:endParaRPr>
              <a:latin typeface="Calibri"/>
              <a:ea typeface="Calibri"/>
              <a:cs typeface="Calibri"/>
              <a:sym typeface="Calibri"/>
            </a:endParaRPr>
          </a:p>
          <a:p>
            <a:pPr lvl="0" algn="just"/>
            <a:r>
              <a:rPr>
                <a:latin typeface="Calibri"/>
                <a:ea typeface="Calibri"/>
                <a:cs typeface="Calibri"/>
                <a:sym typeface="Calibri"/>
              </a:rPr>
              <a:t>A suo parere anzi i robot potranno intraprendere un proprio cammino evolutivo, generando una nuova cultura, etica e sistema di valori; non esisterà lavoro che i robot non sappiano fare meglio ed impareranno persino a riprodursi.  Sorge quindi la serie di domande: Chi dominerà il pianeta: gli esseri umani o i robot? Chi si assumerà le responsabilità per i loro potenziali errori? Il processo sarà reversibile?</a:t>
            </a:r>
          </a:p>
          <a:p>
            <a:pPr lvl="0" algn="just"/>
            <a:r>
              <a:rPr>
                <a:latin typeface="Calibri"/>
                <a:ea typeface="Calibri"/>
                <a:cs typeface="Calibri"/>
                <a:sym typeface="Calibri"/>
              </a:rPr>
              <a:t>Secondo Moravec non scompariremo, ma i robot ci tratteranno da “padri”, rendendo la nostra realtà attuale una “simulazione al computer”.</a:t>
            </a:r>
          </a:p>
        </p:txBody>
      </p:sp>
      <p:sp>
        <p:nvSpPr>
          <p:cNvPr id="382" name="Shape 382"/>
          <p:cNvSpPr/>
          <p:nvPr/>
        </p:nvSpPr>
        <p:spPr>
          <a:xfrm>
            <a:off x="371298" y="168449"/>
            <a:ext cx="3312369" cy="469264"/>
          </a:xfrm>
          <a:prstGeom prst="rect">
            <a:avLst/>
          </a:prstGeom>
          <a:gradFill>
            <a:gsLst>
              <a:gs pos="0">
                <a:srgbClr val="BABABA"/>
              </a:gs>
              <a:gs pos="35000">
                <a:srgbClr val="CFCFCF"/>
              </a:gs>
              <a:gs pos="100000">
                <a:srgbClr val="EDEDED"/>
              </a:gs>
            </a:gsLst>
            <a:lin ang="16200000"/>
          </a:gradFill>
          <a:ln>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spAutoFit/>
          </a:bodyPr>
          <a:lstStyle>
            <a:lvl1pPr algn="ctr">
              <a:defRPr sz="2400"/>
            </a:lvl1pPr>
          </a:lstStyle>
          <a:p>
            <a:pPr lvl="0">
              <a:defRPr sz="1800"/>
            </a:pPr>
            <a:r>
              <a:rPr sz="2400"/>
              <a:t>UN MONDO di ROBOT</a:t>
            </a:r>
          </a:p>
        </p:txBody>
      </p:sp>
      <p:pic>
        <p:nvPicPr>
          <p:cNvPr id="383" name="image8.jpeg" descr="http://m1.behance.net/rendition/modules/28061565/disp/9e76458332e32ea1807ddb7ffe60bc02.jpg"/>
          <p:cNvPicPr/>
          <p:nvPr/>
        </p:nvPicPr>
        <p:blipFill>
          <a:blip r:embed="rId2">
            <a:extLst/>
          </a:blip>
          <a:stretch>
            <a:fillRect/>
          </a:stretch>
        </p:blipFill>
        <p:spPr>
          <a:xfrm>
            <a:off x="4126491" y="670482"/>
            <a:ext cx="4723726" cy="3096345"/>
          </a:xfrm>
          <a:prstGeom prst="rect">
            <a:avLst/>
          </a:prstGeom>
          <a:ln w="12700">
            <a:miter lim="400000"/>
          </a:ln>
          <a:effectLst>
            <a:outerShdw blurRad="190500" rotWithShape="0">
              <a:srgbClr val="000000">
                <a:alpha val="70000"/>
              </a:srgbClr>
            </a:outerShdw>
          </a:effectLst>
        </p:spPr>
      </p:pic>
      <p:sp>
        <p:nvSpPr>
          <p:cNvPr id="384" name="Shape 384"/>
          <p:cNvSpPr/>
          <p:nvPr/>
        </p:nvSpPr>
        <p:spPr>
          <a:xfrm>
            <a:off x="269686" y="829981"/>
            <a:ext cx="3744417" cy="3444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lgn="just"/>
            <a:r>
              <a:rPr>
                <a:latin typeface="Calibri"/>
                <a:ea typeface="Calibri"/>
                <a:cs typeface="Calibri"/>
                <a:sym typeface="Calibri"/>
              </a:rPr>
              <a:t>Tra i più accaniti sostenitori dell’IA forte vi è sicuramente Hans Moravec, membro del Robotics Institute della Carnegie Mellon University. Costui crede nel futuro imminente delle Superintelligenze. </a:t>
            </a:r>
            <a:endParaRPr i="1">
              <a:latin typeface="Calibri"/>
              <a:ea typeface="Calibri"/>
              <a:cs typeface="Calibri"/>
              <a:sym typeface="Calibri"/>
            </a:endParaRPr>
          </a:p>
          <a:p>
            <a:pPr lvl="0" algn="just"/>
            <a:r>
              <a:rPr i="1">
                <a:latin typeface="Calibri"/>
                <a:ea typeface="Calibri"/>
                <a:cs typeface="Calibri"/>
                <a:sym typeface="Calibri"/>
              </a:rPr>
              <a:t>“L’intelligenza dei robot sorpasserà la nostra, sostanzialmente prima del 2050 […]. La maggior parte di ciò che la scienza saprà nel 2050 sarà stato scoperto dalla nostra progenie artificiale!”</a:t>
            </a:r>
          </a:p>
        </p:txBody>
      </p:sp>
      <p:sp>
        <p:nvSpPr>
          <p:cNvPr id="386" name="Shape 386"/>
          <p:cNvSpPr/>
          <p:nvPr/>
        </p:nvSpPr>
        <p:spPr>
          <a:xfrm>
            <a:off x="148277" y="6418091"/>
            <a:ext cx="315998" cy="269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200"/>
            </a:lvl1pPr>
          </a:lstStyle>
          <a:p>
            <a:pPr lvl="0">
              <a:defRPr sz="1800"/>
            </a:pPr>
            <a:r>
              <a:rPr sz="1200"/>
              <a:t>1/4</a:t>
            </a:r>
          </a:p>
        </p:txBody>
      </p:sp>
      <p:pic>
        <p:nvPicPr>
          <p:cNvPr id="8" name="Home.png">
            <a:hlinkClick r:id="rId3" action="ppaction://hlinksldjump"/>
          </p:cNvPr>
          <p:cNvPicPr/>
          <p:nvPr/>
        </p:nvPicPr>
        <p:blipFill>
          <a:blip r:embed="rId4">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98B4E5"/>
            </a:gs>
            <a:gs pos="50000">
              <a:srgbClr val="C0D0ED"/>
            </a:gs>
            <a:gs pos="100000">
              <a:srgbClr val="E0E7F5"/>
            </a:gs>
          </a:gsLst>
          <a:lin ang="5400000" scaled="0"/>
        </a:gradFill>
        <a:effectLst/>
      </p:bgPr>
    </p:bg>
    <p:spTree>
      <p:nvGrpSpPr>
        <p:cNvPr id="1" name=""/>
        <p:cNvGrpSpPr/>
        <p:nvPr/>
      </p:nvGrpSpPr>
      <p:grpSpPr>
        <a:xfrm>
          <a:off x="0" y="0"/>
          <a:ext cx="0" cy="0"/>
          <a:chOff x="0" y="0"/>
          <a:chExt cx="0" cy="0"/>
        </a:xfrm>
      </p:grpSpPr>
      <p:pic>
        <p:nvPicPr>
          <p:cNvPr id="388" name="image9.png" descr="http://www.signstoyou.com/signs/previewimages/high-danger-robot-moves-without-warning-keep-away-sign-1790.png"/>
          <p:cNvPicPr/>
          <p:nvPr/>
        </p:nvPicPr>
        <p:blipFill>
          <a:blip r:embed="rId2">
            <a:extLst/>
          </a:blip>
          <a:stretch>
            <a:fillRect/>
          </a:stretch>
        </p:blipFill>
        <p:spPr>
          <a:xfrm>
            <a:off x="4441444" y="2898067"/>
            <a:ext cx="4624209" cy="3261178"/>
          </a:xfrm>
          <a:prstGeom prst="rect">
            <a:avLst/>
          </a:prstGeom>
          <a:ln w="12700">
            <a:miter lim="400000"/>
          </a:ln>
          <a:effectLst>
            <a:outerShdw blurRad="254000" dist="127000" dir="16200000" rotWithShape="0">
              <a:srgbClr val="000000">
                <a:alpha val="70000"/>
              </a:srgbClr>
            </a:outerShdw>
          </a:effectLst>
        </p:spPr>
      </p:pic>
      <p:sp>
        <p:nvSpPr>
          <p:cNvPr id="389" name="Shape 389"/>
          <p:cNvSpPr/>
          <p:nvPr/>
        </p:nvSpPr>
        <p:spPr>
          <a:xfrm>
            <a:off x="126330" y="684646"/>
            <a:ext cx="8891339" cy="1920240"/>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lvl1pPr algn="just">
              <a:defRPr sz="2000">
                <a:latin typeface="Calibri"/>
                <a:ea typeface="Calibri"/>
                <a:cs typeface="Calibri"/>
                <a:sym typeface="Calibri"/>
              </a:defRPr>
            </a:lvl1pPr>
          </a:lstStyle>
          <a:p>
            <a:pPr lvl="0">
              <a:defRPr sz="1800"/>
            </a:pPr>
            <a:r>
              <a:rPr sz="2000"/>
              <a:t>In generale, la piena fiducia nella tecnologia può comportare l’ inibizione delle facoltà umane direttamente legate al corpo. La trasformazione da homo sapiens ad homo technologicus potrebbe compromettere la salute stessa, poiché diminuendo l’interazione sensoriale e motoria del corpo verrebbe corrotta la natura biologica umana. Ne deriverebbe anche l’appiattimento di capacità come quelle verbali e comunicative, ridotte all’estremo della semplicità e funzionalità. </a:t>
            </a:r>
          </a:p>
        </p:txBody>
      </p:sp>
      <p:sp>
        <p:nvSpPr>
          <p:cNvPr id="390" name="Shape 390"/>
          <p:cNvSpPr/>
          <p:nvPr/>
        </p:nvSpPr>
        <p:spPr>
          <a:xfrm>
            <a:off x="96727" y="2578160"/>
            <a:ext cx="4032449" cy="4333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lvl1pPr algn="just">
              <a:defRPr sz="2000">
                <a:latin typeface="Calibri"/>
                <a:ea typeface="Calibri"/>
                <a:cs typeface="Calibri"/>
                <a:sym typeface="Calibri"/>
              </a:defRPr>
            </a:lvl1pPr>
          </a:lstStyle>
          <a:p>
            <a:pPr lvl="0">
              <a:defRPr sz="1800"/>
            </a:pPr>
            <a:r>
              <a:rPr sz="2000"/>
              <a:t>Voci contrarie provengono anche da personaggi prima fautori dell’IA, come Joseph Weizenbaum, informatico tedesco che emigrò negli USA con l’avvento della seconda guerra mondiale, noto per aver pubblicato negli anni sessanta il programma ELIZA, che simulava una conversazione con uno psicoterapeuta. Tale programma divenne famoso come il primo tentativo di riprodurre una conversazione naturale .</a:t>
            </a:r>
          </a:p>
        </p:txBody>
      </p:sp>
      <p:sp>
        <p:nvSpPr>
          <p:cNvPr id="391" name="Shape 391"/>
          <p:cNvSpPr/>
          <p:nvPr/>
        </p:nvSpPr>
        <p:spPr>
          <a:xfrm>
            <a:off x="2915816" y="168449"/>
            <a:ext cx="3312368" cy="469264"/>
          </a:xfrm>
          <a:prstGeom prst="rect">
            <a:avLst/>
          </a:prstGeom>
          <a:gradFill>
            <a:gsLst>
              <a:gs pos="0">
                <a:srgbClr val="BABABA"/>
              </a:gs>
              <a:gs pos="35000">
                <a:srgbClr val="CFCFCF"/>
              </a:gs>
              <a:gs pos="100000">
                <a:srgbClr val="EDEDED"/>
              </a:gs>
            </a:gsLst>
            <a:lin ang="16200000"/>
          </a:gradFill>
          <a:ln>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spAutoFit/>
          </a:bodyPr>
          <a:lstStyle>
            <a:lvl1pPr algn="ctr">
              <a:defRPr sz="2400"/>
            </a:lvl1pPr>
          </a:lstStyle>
          <a:p>
            <a:pPr lvl="0">
              <a:defRPr sz="1800"/>
            </a:pPr>
            <a:r>
              <a:rPr sz="2400"/>
              <a:t>UN MONDO di ROBOT</a:t>
            </a:r>
          </a:p>
        </p:txBody>
      </p:sp>
      <p:sp>
        <p:nvSpPr>
          <p:cNvPr id="393" name="Shape 393"/>
          <p:cNvSpPr/>
          <p:nvPr/>
        </p:nvSpPr>
        <p:spPr>
          <a:xfrm>
            <a:off x="131344" y="6519691"/>
            <a:ext cx="315998" cy="269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200"/>
            </a:lvl1pPr>
          </a:lstStyle>
          <a:p>
            <a:pPr lvl="0">
              <a:defRPr sz="1800"/>
            </a:pPr>
            <a:r>
              <a:rPr sz="1200"/>
              <a:t>2/4</a:t>
            </a:r>
          </a:p>
        </p:txBody>
      </p:sp>
      <p:pic>
        <p:nvPicPr>
          <p:cNvPr id="8" name="Home.png">
            <a:hlinkClick r:id="rId3" action="ppaction://hlinksldjump"/>
          </p:cNvPr>
          <p:cNvPicPr/>
          <p:nvPr/>
        </p:nvPicPr>
        <p:blipFill>
          <a:blip r:embed="rId4">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98B4E5"/>
            </a:gs>
            <a:gs pos="50000">
              <a:srgbClr val="C0D0ED"/>
            </a:gs>
            <a:gs pos="100000">
              <a:srgbClr val="E0E7F5"/>
            </a:gs>
          </a:gsLst>
          <a:lin ang="5400000" scaled="0"/>
        </a:gradFill>
        <a:effectLst/>
      </p:bgPr>
    </p:bg>
    <p:spTree>
      <p:nvGrpSpPr>
        <p:cNvPr id="1" name=""/>
        <p:cNvGrpSpPr/>
        <p:nvPr/>
      </p:nvGrpSpPr>
      <p:grpSpPr>
        <a:xfrm>
          <a:off x="0" y="0"/>
          <a:ext cx="0" cy="0"/>
          <a:chOff x="0" y="0"/>
          <a:chExt cx="0" cy="0"/>
        </a:xfrm>
      </p:grpSpPr>
      <p:sp>
        <p:nvSpPr>
          <p:cNvPr id="395" name="Shape 395"/>
          <p:cNvSpPr/>
          <p:nvPr/>
        </p:nvSpPr>
        <p:spPr>
          <a:xfrm>
            <a:off x="509948" y="1252257"/>
            <a:ext cx="4774078" cy="37109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lgn="just"/>
            <a:r>
              <a:rPr sz="1600">
                <a:latin typeface="Calibri"/>
                <a:ea typeface="Calibri"/>
                <a:cs typeface="Calibri"/>
                <a:sym typeface="Calibri"/>
              </a:rPr>
              <a:t>Se i robot occuperanno tutti gli attuali impieghi lavorativi poiché più efficienti e capaci, come verrà gestita la distribuzione delle ricchezze e quali conseguenze ricadranno sul sistema economico mondiale?</a:t>
            </a:r>
          </a:p>
          <a:p>
            <a:pPr lvl="0"/>
            <a:endParaRPr sz="1600">
              <a:latin typeface="Calibri"/>
              <a:ea typeface="Calibri"/>
              <a:cs typeface="Calibri"/>
              <a:sym typeface="Calibri"/>
            </a:endParaRPr>
          </a:p>
          <a:p>
            <a:pPr lvl="0" algn="just"/>
            <a:r>
              <a:rPr sz="1600">
                <a:latin typeface="Calibri"/>
                <a:ea typeface="Calibri"/>
                <a:cs typeface="Calibri"/>
                <a:sym typeface="Calibri"/>
              </a:rPr>
              <a:t>In generale, la piena fiducia nella tecnologia può comportare l’inibizione delle facoltà umane direttamente legate al corpo. La trasformazione da homo sapiens ad homo technologicus potrebbe compromettere la salute stessa, poiché diminuendo l’interazione sensoriale e motoria del corpo verrebbe corrotta la natura biologica umana. Ne deriverebbe anche l’appiattimento di capacità come quelle verbali e comunicative, ridotte all’estremo della semplicità e funzionalità. </a:t>
            </a:r>
          </a:p>
        </p:txBody>
      </p:sp>
      <p:sp>
        <p:nvSpPr>
          <p:cNvPr id="396" name="Shape 396"/>
          <p:cNvSpPr/>
          <p:nvPr/>
        </p:nvSpPr>
        <p:spPr>
          <a:xfrm>
            <a:off x="467543" y="4930434"/>
            <a:ext cx="4774079" cy="12979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lgn="just"/>
            <a:r>
              <a:rPr sz="1600">
                <a:latin typeface="Calibri"/>
                <a:ea typeface="Calibri"/>
                <a:cs typeface="Calibri"/>
                <a:sym typeface="Calibri"/>
              </a:rPr>
              <a:t>Un altro rischio è che il dominio tecnologico delle superintelligenze conduca ad una società paragonabile a quella del romanzo  </a:t>
            </a:r>
            <a:r>
              <a:rPr sz="1600" i="1">
                <a:latin typeface="Calibri"/>
                <a:ea typeface="Calibri"/>
                <a:cs typeface="Calibri"/>
                <a:sym typeface="Calibri"/>
              </a:rPr>
              <a:t>“1984” </a:t>
            </a:r>
            <a:r>
              <a:rPr sz="1600">
                <a:latin typeface="Calibri"/>
                <a:ea typeface="Calibri"/>
                <a:cs typeface="Calibri"/>
                <a:sym typeface="Calibri"/>
              </a:rPr>
              <a:t>di G. Orwell: scomparirà il concetto di privacy, ogni atto verrà monitorato, controllato e, se necessario, corretto.</a:t>
            </a:r>
          </a:p>
        </p:txBody>
      </p:sp>
      <p:sp>
        <p:nvSpPr>
          <p:cNvPr id="397" name="Shape 397"/>
          <p:cNvSpPr/>
          <p:nvPr/>
        </p:nvSpPr>
        <p:spPr>
          <a:xfrm>
            <a:off x="2333410" y="454858"/>
            <a:ext cx="4477180" cy="558164"/>
          </a:xfrm>
          <a:prstGeom prst="rect">
            <a:avLst/>
          </a:prstGeom>
          <a:gradFill>
            <a:gsLst>
              <a:gs pos="0">
                <a:srgbClr val="BABABA"/>
              </a:gs>
              <a:gs pos="35000">
                <a:srgbClr val="CFCFCF"/>
              </a:gs>
              <a:gs pos="100000">
                <a:srgbClr val="EDEDED"/>
              </a:gs>
            </a:gsLst>
            <a:lin ang="16200000"/>
          </a:gradFill>
          <a:ln>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spAutoFit/>
          </a:bodyPr>
          <a:lstStyle>
            <a:lvl1pPr algn="ctr">
              <a:defRPr sz="3000"/>
            </a:lvl1pPr>
          </a:lstStyle>
          <a:p>
            <a:pPr lvl="0">
              <a:defRPr sz="1800"/>
            </a:pPr>
            <a:r>
              <a:rPr sz="3000"/>
              <a:t>UN MONDO di ROBOT</a:t>
            </a:r>
          </a:p>
        </p:txBody>
      </p:sp>
      <p:pic>
        <p:nvPicPr>
          <p:cNvPr id="399" name="intelligenza_artificiale_fig_vol1_005430_003.jpg"/>
          <p:cNvPicPr/>
          <p:nvPr/>
        </p:nvPicPr>
        <p:blipFill>
          <a:blip r:embed="rId2">
            <a:extLst/>
          </a:blip>
          <a:stretch>
            <a:fillRect/>
          </a:stretch>
        </p:blipFill>
        <p:spPr>
          <a:xfrm>
            <a:off x="5508277" y="1666508"/>
            <a:ext cx="3384867" cy="3135517"/>
          </a:xfrm>
          <a:prstGeom prst="rect">
            <a:avLst/>
          </a:prstGeom>
          <a:ln w="12700">
            <a:miter lim="400000"/>
          </a:ln>
          <a:effectLst>
            <a:reflection stA="50000" endPos="40000" dir="5400000" sy="-100000" algn="bl" rotWithShape="0"/>
          </a:effectLst>
        </p:spPr>
      </p:pic>
      <p:sp>
        <p:nvSpPr>
          <p:cNvPr id="400" name="Shape 400"/>
          <p:cNvSpPr/>
          <p:nvPr/>
        </p:nvSpPr>
        <p:spPr>
          <a:xfrm>
            <a:off x="139811" y="6333424"/>
            <a:ext cx="315997" cy="269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200"/>
            </a:lvl1pPr>
          </a:lstStyle>
          <a:p>
            <a:pPr lvl="0">
              <a:defRPr sz="1800"/>
            </a:pPr>
            <a:r>
              <a:rPr sz="1200"/>
              <a:t>3/4</a:t>
            </a:r>
          </a:p>
        </p:txBody>
      </p:sp>
      <p:pic>
        <p:nvPicPr>
          <p:cNvPr id="9" name="Home.png">
            <a:hlinkClick r:id="rId3" action="ppaction://hlinksldjump"/>
          </p:cNvPr>
          <p:cNvPicPr/>
          <p:nvPr/>
        </p:nvPicPr>
        <p:blipFill>
          <a:blip r:embed="rId4">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98B4E5"/>
            </a:gs>
            <a:gs pos="50000">
              <a:srgbClr val="C0D0ED"/>
            </a:gs>
            <a:gs pos="100000">
              <a:srgbClr val="E0E7F5"/>
            </a:gs>
          </a:gsLst>
          <a:lin ang="5400000" scaled="0"/>
        </a:gradFill>
        <a:effectLst/>
      </p:bgPr>
    </p:bg>
    <p:spTree>
      <p:nvGrpSpPr>
        <p:cNvPr id="1" name=""/>
        <p:cNvGrpSpPr/>
        <p:nvPr/>
      </p:nvGrpSpPr>
      <p:grpSpPr>
        <a:xfrm>
          <a:off x="0" y="0"/>
          <a:ext cx="0" cy="0"/>
          <a:chOff x="0" y="0"/>
          <a:chExt cx="0" cy="0"/>
        </a:xfrm>
      </p:grpSpPr>
      <p:sp>
        <p:nvSpPr>
          <p:cNvPr id="402" name="Shape 402"/>
          <p:cNvSpPr/>
          <p:nvPr/>
        </p:nvSpPr>
        <p:spPr>
          <a:xfrm>
            <a:off x="359531" y="688036"/>
            <a:ext cx="8424938" cy="22250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lvl1pPr algn="just">
              <a:defRPr sz="2000">
                <a:latin typeface="Calibri"/>
                <a:ea typeface="Calibri"/>
                <a:cs typeface="Calibri"/>
                <a:sym typeface="Calibri"/>
              </a:defRPr>
            </a:lvl1pPr>
          </a:lstStyle>
          <a:p>
            <a:pPr lvl="0">
              <a:defRPr sz="1800"/>
            </a:pPr>
            <a:r>
              <a:rPr sz="2000"/>
              <a:t>La questione etica è molto scottante poiché le conseguenze hanno una portata mondiale, soprattutto in un contesto di globalizzazione come quello odierno. Bisogna porre quindi un limite alla ricerca scientifica? Essa ha ancora lo scopo di rendere la vita dell’uomo migliore, oppure è stimolata dalla sfida di superare l’umanità stessa? Se l’uomo vuole superare se stesso, o comunque rischia di farlo inconsapevolmente, non può valutarne con sicurezza le conseguenze e deve prendere in considerazione tutti rischi. </a:t>
            </a:r>
          </a:p>
        </p:txBody>
      </p:sp>
      <p:pic>
        <p:nvPicPr>
          <p:cNvPr id="403" name="image10.jpg" descr="http://media.wired.it/uploads/599x337/201248/l___intelligenza_artificiale____pericolosa__231.jpg"/>
          <p:cNvPicPr/>
          <p:nvPr/>
        </p:nvPicPr>
        <p:blipFill>
          <a:blip r:embed="rId2">
            <a:extLst/>
          </a:blip>
          <a:stretch>
            <a:fillRect/>
          </a:stretch>
        </p:blipFill>
        <p:spPr>
          <a:xfrm>
            <a:off x="900345" y="2958637"/>
            <a:ext cx="7343310" cy="3709508"/>
          </a:xfrm>
          <a:prstGeom prst="rect">
            <a:avLst/>
          </a:prstGeom>
          <a:ln w="12700">
            <a:miter lim="400000"/>
          </a:ln>
          <a:effectLst>
            <a:outerShdw blurRad="190500" rotWithShape="0">
              <a:srgbClr val="000000">
                <a:alpha val="70000"/>
              </a:srgbClr>
            </a:outerShdw>
          </a:effectLst>
        </p:spPr>
      </p:pic>
      <p:sp>
        <p:nvSpPr>
          <p:cNvPr id="404" name="Shape 404"/>
          <p:cNvSpPr/>
          <p:nvPr/>
        </p:nvSpPr>
        <p:spPr>
          <a:xfrm>
            <a:off x="2915816" y="168449"/>
            <a:ext cx="3312368" cy="469264"/>
          </a:xfrm>
          <a:prstGeom prst="rect">
            <a:avLst/>
          </a:prstGeom>
          <a:gradFill>
            <a:gsLst>
              <a:gs pos="0">
                <a:srgbClr val="BABABA"/>
              </a:gs>
              <a:gs pos="35000">
                <a:srgbClr val="CFCFCF"/>
              </a:gs>
              <a:gs pos="100000">
                <a:srgbClr val="EDEDED"/>
              </a:gs>
            </a:gsLst>
            <a:lin ang="16200000"/>
          </a:gradFill>
          <a:ln>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spAutoFit/>
          </a:bodyPr>
          <a:lstStyle>
            <a:lvl1pPr algn="ctr">
              <a:defRPr sz="2400"/>
            </a:lvl1pPr>
          </a:lstStyle>
          <a:p>
            <a:pPr lvl="0">
              <a:defRPr sz="1800"/>
            </a:pPr>
            <a:r>
              <a:rPr sz="2400"/>
              <a:t>UN MONDO di ROBOT</a:t>
            </a:r>
          </a:p>
        </p:txBody>
      </p:sp>
      <p:sp>
        <p:nvSpPr>
          <p:cNvPr id="406" name="Shape 406"/>
          <p:cNvSpPr/>
          <p:nvPr/>
        </p:nvSpPr>
        <p:spPr>
          <a:xfrm>
            <a:off x="131344" y="6333424"/>
            <a:ext cx="315998" cy="269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200"/>
            </a:lvl1pPr>
          </a:lstStyle>
          <a:p>
            <a:pPr lvl="0">
              <a:defRPr sz="1800"/>
            </a:pPr>
            <a:r>
              <a:rPr sz="1200"/>
              <a:t>4/4</a:t>
            </a:r>
          </a:p>
        </p:txBody>
      </p:sp>
      <p:pic>
        <p:nvPicPr>
          <p:cNvPr id="7" name="Home.png">
            <a:hlinkClick r:id="rId3" action="ppaction://hlinksldjump"/>
          </p:cNvPr>
          <p:cNvPicPr/>
          <p:nvPr/>
        </p:nvPicPr>
        <p:blipFill>
          <a:blip r:embed="rId4">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3CA300"/>
            </a:gs>
            <a:gs pos="50870">
              <a:srgbClr val="A5E785"/>
            </a:gs>
            <a:gs pos="100000">
              <a:srgbClr val="FFFFF7"/>
            </a:gs>
          </a:gsLst>
          <a:lin ang="16200000" scaled="0"/>
        </a:gradFill>
        <a:effectLst/>
      </p:bgPr>
    </p:bg>
    <p:spTree>
      <p:nvGrpSpPr>
        <p:cNvPr id="1" name=""/>
        <p:cNvGrpSpPr/>
        <p:nvPr/>
      </p:nvGrpSpPr>
      <p:grpSpPr>
        <a:xfrm>
          <a:off x="0" y="0"/>
          <a:ext cx="0" cy="0"/>
          <a:chOff x="0" y="0"/>
          <a:chExt cx="0" cy="0"/>
        </a:xfrm>
      </p:grpSpPr>
      <p:sp>
        <p:nvSpPr>
          <p:cNvPr id="408" name="Shape 408"/>
          <p:cNvSpPr>
            <a:spLocks noGrp="1"/>
          </p:cNvSpPr>
          <p:nvPr>
            <p:ph type="title"/>
          </p:nvPr>
        </p:nvSpPr>
        <p:spPr>
          <a:xfrm>
            <a:off x="457200" y="267907"/>
            <a:ext cx="8229600" cy="1079501"/>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p:spPr>
        <p:txBody>
          <a:bodyPr lIns="0" tIns="0" rIns="0" bIns="0"/>
          <a:lstStyle>
            <a:lvl1pPr>
              <a:defRPr b="1">
                <a:solidFill>
                  <a:srgbClr val="E02600"/>
                </a:solidFill>
                <a:latin typeface="+mj-lt"/>
                <a:ea typeface="+mj-ea"/>
                <a:cs typeface="+mj-cs"/>
                <a:sym typeface="Helvetica"/>
              </a:defRPr>
            </a:lvl1pPr>
          </a:lstStyle>
          <a:p>
            <a:pPr lvl="0">
              <a:defRPr sz="1800" b="0">
                <a:solidFill>
                  <a:srgbClr val="000000"/>
                </a:solidFill>
              </a:defRPr>
            </a:pPr>
            <a:r>
              <a:rPr sz="4400" b="1">
                <a:solidFill>
                  <a:srgbClr val="E02600"/>
                </a:solidFill>
              </a:rPr>
              <a:t>Applicazioni Informatiche</a:t>
            </a:r>
          </a:p>
        </p:txBody>
      </p:sp>
      <p:pic>
        <p:nvPicPr>
          <p:cNvPr id="409" name="Schermata 2014-04-07 alle 15.39.29.png">
            <a:hlinkClick r:id="rId2" action="ppaction://hlinksldjump"/>
          </p:cNvPr>
          <p:cNvPicPr/>
          <p:nvPr/>
        </p:nvPicPr>
        <p:blipFill>
          <a:blip r:embed="rId3">
            <a:extLst/>
          </a:blip>
          <a:stretch>
            <a:fillRect/>
          </a:stretch>
        </p:blipFill>
        <p:spPr>
          <a:xfrm>
            <a:off x="8503223" y="6227963"/>
            <a:ext cx="599296" cy="599296"/>
          </a:xfrm>
          <a:prstGeom prst="rect">
            <a:avLst/>
          </a:prstGeom>
          <a:ln w="12700">
            <a:miter lim="400000"/>
          </a:ln>
        </p:spPr>
      </p:pic>
      <p:sp>
        <p:nvSpPr>
          <p:cNvPr id="410" name="Shape 410">
            <a:hlinkClick r:id="rId4" action="ppaction://hlinksldjump"/>
          </p:cNvPr>
          <p:cNvSpPr/>
          <p:nvPr/>
        </p:nvSpPr>
        <p:spPr>
          <a:xfrm>
            <a:off x="457200" y="1493379"/>
            <a:ext cx="8229600" cy="500122"/>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502920">
              <a:defRPr sz="2420" b="1">
                <a:solidFill>
                  <a:srgbClr val="FF0000"/>
                </a:solidFill>
                <a:latin typeface="Calibri"/>
                <a:ea typeface="Calibri"/>
                <a:cs typeface="Calibri"/>
                <a:sym typeface="Calibri"/>
              </a:defRPr>
            </a:lvl1pPr>
          </a:lstStyle>
          <a:p>
            <a:pPr lvl="0">
              <a:defRPr sz="1800" b="0">
                <a:solidFill>
                  <a:srgbClr val="000000"/>
                </a:solidFill>
              </a:defRPr>
            </a:pPr>
            <a:r>
              <a:rPr sz="2420" b="1">
                <a:solidFill>
                  <a:srgbClr val="FF0000"/>
                </a:solidFill>
              </a:rPr>
              <a:t>Su che cosa si basa l’IA ?</a:t>
            </a:r>
          </a:p>
        </p:txBody>
      </p:sp>
      <p:sp>
        <p:nvSpPr>
          <p:cNvPr id="411" name="Shape 411">
            <a:hlinkClick r:id="rId5" action="ppaction://hlinksldjump"/>
          </p:cNvPr>
          <p:cNvSpPr/>
          <p:nvPr/>
        </p:nvSpPr>
        <p:spPr>
          <a:xfrm>
            <a:off x="457200" y="2139471"/>
            <a:ext cx="8229600" cy="497025"/>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502920">
              <a:defRPr sz="2420" b="1">
                <a:solidFill>
                  <a:srgbClr val="FF0000"/>
                </a:solidFill>
                <a:latin typeface="Calibri"/>
                <a:ea typeface="Calibri"/>
                <a:cs typeface="Calibri"/>
                <a:sym typeface="Calibri"/>
              </a:defRPr>
            </a:lvl1pPr>
          </a:lstStyle>
          <a:p>
            <a:pPr lvl="0">
              <a:defRPr sz="1800" b="0">
                <a:solidFill>
                  <a:srgbClr val="000000"/>
                </a:solidFill>
              </a:defRPr>
            </a:pPr>
            <a:r>
              <a:rPr sz="2420" b="1">
                <a:solidFill>
                  <a:srgbClr val="FF0000"/>
                </a:solidFill>
              </a:rPr>
              <a:t>Pubblicità Mirata</a:t>
            </a:r>
          </a:p>
        </p:txBody>
      </p:sp>
      <p:sp>
        <p:nvSpPr>
          <p:cNvPr id="412" name="Shape 412">
            <a:hlinkClick r:id="rId6" action="ppaction://hlinksldjump"/>
          </p:cNvPr>
          <p:cNvSpPr/>
          <p:nvPr/>
        </p:nvSpPr>
        <p:spPr>
          <a:xfrm>
            <a:off x="457200" y="2731853"/>
            <a:ext cx="8229600" cy="500122"/>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502920">
              <a:defRPr sz="2420" b="1">
                <a:solidFill>
                  <a:srgbClr val="FF0000"/>
                </a:solidFill>
                <a:latin typeface="Calibri"/>
                <a:ea typeface="Calibri"/>
                <a:cs typeface="Calibri"/>
                <a:sym typeface="Calibri"/>
              </a:defRPr>
            </a:lvl1pPr>
          </a:lstStyle>
          <a:p>
            <a:pPr lvl="0">
              <a:defRPr sz="1800" b="0">
                <a:solidFill>
                  <a:srgbClr val="000000"/>
                </a:solidFill>
              </a:defRPr>
            </a:pPr>
            <a:r>
              <a:rPr sz="2420" b="1">
                <a:solidFill>
                  <a:srgbClr val="FF0000"/>
                </a:solidFill>
              </a:rPr>
              <a:t>Veicoli senza conducente</a:t>
            </a:r>
          </a:p>
        </p:txBody>
      </p:sp>
      <p:sp>
        <p:nvSpPr>
          <p:cNvPr id="413" name="Shape 413">
            <a:hlinkClick r:id="rId7" action="ppaction://hlinksldjump"/>
          </p:cNvPr>
          <p:cNvSpPr/>
          <p:nvPr/>
        </p:nvSpPr>
        <p:spPr>
          <a:xfrm>
            <a:off x="457200" y="3327332"/>
            <a:ext cx="8229600" cy="500122"/>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502920">
              <a:defRPr sz="2420" b="1">
                <a:solidFill>
                  <a:srgbClr val="FF0000"/>
                </a:solidFill>
                <a:latin typeface="Calibri"/>
                <a:ea typeface="Calibri"/>
                <a:cs typeface="Calibri"/>
                <a:sym typeface="Calibri"/>
              </a:defRPr>
            </a:lvl1pPr>
          </a:lstStyle>
          <a:p>
            <a:pPr lvl="0">
              <a:defRPr sz="1800" b="0">
                <a:solidFill>
                  <a:srgbClr val="000000"/>
                </a:solidFill>
              </a:defRPr>
            </a:pPr>
            <a:r>
              <a:rPr sz="2420" b="1">
                <a:solidFill>
                  <a:srgbClr val="FF0000"/>
                </a:solidFill>
              </a:rPr>
              <a:t>Fusion Drive</a:t>
            </a:r>
          </a:p>
        </p:txBody>
      </p:sp>
      <p:sp>
        <p:nvSpPr>
          <p:cNvPr id="414" name="Shape 414">
            <a:hlinkClick r:id="rId8" action="ppaction://hlinksldjump"/>
          </p:cNvPr>
          <p:cNvSpPr/>
          <p:nvPr/>
        </p:nvSpPr>
        <p:spPr>
          <a:xfrm>
            <a:off x="457200" y="3922811"/>
            <a:ext cx="8229600" cy="500122"/>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502920">
              <a:defRPr sz="2420" b="1">
                <a:solidFill>
                  <a:srgbClr val="FF0000"/>
                </a:solidFill>
                <a:latin typeface="Calibri"/>
                <a:ea typeface="Calibri"/>
                <a:cs typeface="Calibri"/>
                <a:sym typeface="Calibri"/>
              </a:defRPr>
            </a:lvl1pPr>
          </a:lstStyle>
          <a:p>
            <a:pPr lvl="0">
              <a:defRPr sz="1800" b="0">
                <a:solidFill>
                  <a:srgbClr val="000000"/>
                </a:solidFill>
              </a:defRPr>
            </a:pPr>
            <a:r>
              <a:rPr sz="2420" b="1">
                <a:solidFill>
                  <a:srgbClr val="FF0000"/>
                </a:solidFill>
              </a:rPr>
              <a:t>Assistenti vocali</a:t>
            </a:r>
          </a:p>
        </p:txBody>
      </p:sp>
      <p:sp>
        <p:nvSpPr>
          <p:cNvPr id="415" name="Shape 415">
            <a:hlinkClick r:id="rId9" action="ppaction://hlinksldjump"/>
          </p:cNvPr>
          <p:cNvSpPr/>
          <p:nvPr/>
        </p:nvSpPr>
        <p:spPr>
          <a:xfrm>
            <a:off x="457200" y="4518290"/>
            <a:ext cx="8229600" cy="500122"/>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502920">
              <a:defRPr sz="2420" b="1">
                <a:solidFill>
                  <a:srgbClr val="FF0000"/>
                </a:solidFill>
                <a:latin typeface="Calibri"/>
                <a:ea typeface="Calibri"/>
                <a:cs typeface="Calibri"/>
                <a:sym typeface="Calibri"/>
              </a:defRPr>
            </a:lvl1pPr>
          </a:lstStyle>
          <a:p>
            <a:pPr lvl="0">
              <a:defRPr sz="1800" b="0">
                <a:solidFill>
                  <a:srgbClr val="000000"/>
                </a:solidFill>
              </a:defRPr>
            </a:pPr>
            <a:r>
              <a:rPr sz="2420" b="1">
                <a:solidFill>
                  <a:srgbClr val="FF0000"/>
                </a:solidFill>
              </a:rPr>
              <a:t>Videogames</a:t>
            </a:r>
          </a:p>
        </p:txBody>
      </p:sp>
      <p:sp>
        <p:nvSpPr>
          <p:cNvPr id="416" name="Shape 416">
            <a:hlinkClick r:id="rId10" action="ppaction://hlinksldjump"/>
          </p:cNvPr>
          <p:cNvSpPr/>
          <p:nvPr/>
        </p:nvSpPr>
        <p:spPr>
          <a:xfrm>
            <a:off x="457200" y="5113770"/>
            <a:ext cx="8229600" cy="500121"/>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502920">
              <a:defRPr sz="2420" b="1">
                <a:solidFill>
                  <a:srgbClr val="FF0000"/>
                </a:solidFill>
                <a:latin typeface="Calibri"/>
                <a:ea typeface="Calibri"/>
                <a:cs typeface="Calibri"/>
                <a:sym typeface="Calibri"/>
              </a:defRPr>
            </a:lvl1pPr>
          </a:lstStyle>
          <a:p>
            <a:pPr lvl="0">
              <a:defRPr sz="1800" b="0">
                <a:solidFill>
                  <a:srgbClr val="000000"/>
                </a:solidFill>
              </a:defRPr>
            </a:pPr>
            <a:r>
              <a:rPr sz="2420" b="1">
                <a:solidFill>
                  <a:srgbClr val="FF0000"/>
                </a:solidFill>
              </a:rPr>
              <a:t>Sistemi intelligenti indossabili</a:t>
            </a:r>
          </a:p>
        </p:txBody>
      </p:sp>
      <p:sp>
        <p:nvSpPr>
          <p:cNvPr id="417" name="Shape 417">
            <a:hlinkClick r:id="rId11" action="ppaction://hlinksldjump"/>
          </p:cNvPr>
          <p:cNvSpPr/>
          <p:nvPr/>
        </p:nvSpPr>
        <p:spPr>
          <a:xfrm>
            <a:off x="457200" y="5709249"/>
            <a:ext cx="8229600" cy="500122"/>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502920">
              <a:defRPr sz="2420" b="1">
                <a:solidFill>
                  <a:srgbClr val="E02600"/>
                </a:solidFill>
                <a:latin typeface="Calibri"/>
                <a:ea typeface="Calibri"/>
                <a:cs typeface="Calibri"/>
                <a:sym typeface="Calibri"/>
              </a:defRPr>
            </a:lvl1pPr>
          </a:lstStyle>
          <a:p>
            <a:pPr lvl="0">
              <a:defRPr sz="1800" b="0">
                <a:solidFill>
                  <a:srgbClr val="000000"/>
                </a:solidFill>
              </a:defRPr>
            </a:pPr>
            <a:r>
              <a:rPr sz="2420" b="1">
                <a:solidFill>
                  <a:srgbClr val="E02600"/>
                </a:solidFill>
              </a:rPr>
              <a:t>Google Glass</a:t>
            </a:r>
          </a:p>
        </p:txBody>
      </p:sp>
      <p:pic>
        <p:nvPicPr>
          <p:cNvPr id="418" name="Schermata 2014-04-07 alle 21.58.46.png">
            <a:hlinkClick r:id="rId12" action="ppaction://hlinksldjump"/>
          </p:cNvPr>
          <p:cNvPicPr/>
          <p:nvPr/>
        </p:nvPicPr>
        <p:blipFill>
          <a:blip r:embed="rId13">
            <a:extLst/>
          </a:blip>
          <a:stretch>
            <a:fillRect/>
          </a:stretch>
        </p:blipFill>
        <p:spPr>
          <a:xfrm>
            <a:off x="45760" y="6227963"/>
            <a:ext cx="599439" cy="599439"/>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FF"/>
            </a:gs>
            <a:gs pos="50000">
              <a:srgbClr val="A5E785"/>
            </a:gs>
            <a:gs pos="100000">
              <a:srgbClr val="3CA300"/>
            </a:gs>
          </a:gsLst>
          <a:lin ang="5400000" scaled="0"/>
        </a:gradFill>
        <a:effectLst/>
      </p:bgPr>
    </p:bg>
    <p:spTree>
      <p:nvGrpSpPr>
        <p:cNvPr id="1" name=""/>
        <p:cNvGrpSpPr/>
        <p:nvPr/>
      </p:nvGrpSpPr>
      <p:grpSpPr>
        <a:xfrm>
          <a:off x="0" y="0"/>
          <a:ext cx="0" cy="0"/>
          <a:chOff x="0" y="0"/>
          <a:chExt cx="0" cy="0"/>
        </a:xfrm>
      </p:grpSpPr>
      <p:sp>
        <p:nvSpPr>
          <p:cNvPr id="420" name="Shape 420"/>
          <p:cNvSpPr>
            <a:spLocks noGrp="1"/>
          </p:cNvSpPr>
          <p:nvPr>
            <p:ph type="title"/>
          </p:nvPr>
        </p:nvSpPr>
        <p:spPr>
          <a:xfrm>
            <a:off x="467543" y="116632"/>
            <a:ext cx="8229601" cy="1143001"/>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p:spPr>
        <p:txBody>
          <a:bodyPr/>
          <a:lstStyle>
            <a:lvl1pPr>
              <a:defRPr b="1">
                <a:solidFill>
                  <a:srgbClr val="FF0000"/>
                </a:solidFill>
              </a:defRPr>
            </a:lvl1pPr>
          </a:lstStyle>
          <a:p>
            <a:pPr lvl="0">
              <a:defRPr sz="1800" b="0">
                <a:solidFill>
                  <a:srgbClr val="000000"/>
                </a:solidFill>
              </a:defRPr>
            </a:pPr>
            <a:r>
              <a:rPr sz="4400" b="1">
                <a:solidFill>
                  <a:srgbClr val="FF0000"/>
                </a:solidFill>
              </a:rPr>
              <a:t>Su che cosa si basa l’IA ?</a:t>
            </a:r>
          </a:p>
        </p:txBody>
      </p:sp>
      <p:pic>
        <p:nvPicPr>
          <p:cNvPr id="421" name="image11.png" descr="http://www.wm-thermoforming.com/user_images/content/1_foto.gif"/>
          <p:cNvPicPr/>
          <p:nvPr/>
        </p:nvPicPr>
        <p:blipFill>
          <a:blip r:embed="rId3">
            <a:extLst/>
          </a:blip>
          <a:srcRect l="3861"/>
          <a:stretch>
            <a:fillRect/>
          </a:stretch>
        </p:blipFill>
        <p:spPr>
          <a:xfrm>
            <a:off x="4425121" y="1390333"/>
            <a:ext cx="4333148" cy="2233775"/>
          </a:xfrm>
          <a:prstGeom prst="rect">
            <a:avLst/>
          </a:prstGeom>
          <a:ln w="12700">
            <a:miter lim="400000"/>
          </a:ln>
          <a:effectLst>
            <a:outerShdw blurRad="190500" rotWithShape="0">
              <a:srgbClr val="000000">
                <a:alpha val="70000"/>
              </a:srgbClr>
            </a:outerShdw>
          </a:effectLst>
        </p:spPr>
      </p:pic>
      <p:sp>
        <p:nvSpPr>
          <p:cNvPr id="422" name="Shape 422"/>
          <p:cNvSpPr>
            <a:spLocks noGrp="1"/>
          </p:cNvSpPr>
          <p:nvPr>
            <p:ph type="body" idx="1"/>
          </p:nvPr>
        </p:nvSpPr>
        <p:spPr>
          <a:xfrm>
            <a:off x="369875" y="3652635"/>
            <a:ext cx="8424938" cy="3051984"/>
          </a:xfrm>
          <a:prstGeom prst="rect">
            <a:avLst/>
          </a:prstGeom>
        </p:spPr>
        <p:txBody>
          <a:bodyPr/>
          <a:lstStyle>
            <a:lvl1pPr marL="0" indent="0" algn="just">
              <a:lnSpc>
                <a:spcPct val="90000"/>
              </a:lnSpc>
              <a:spcBef>
                <a:spcPts val="600"/>
              </a:spcBef>
              <a:buSzTx/>
              <a:buNone/>
              <a:defRPr sz="2500"/>
            </a:lvl1pPr>
          </a:lstStyle>
          <a:p>
            <a:pPr lvl="0">
              <a:defRPr sz="1800"/>
            </a:pPr>
            <a:r>
              <a:rPr sz="2500"/>
              <a:t>dell'intelligenza artificiale e si occupa della realizzazione di sistemi e algoritmi che si basano su osservazioni come dati per la sintesi di nuova conoscenza. L'apprendimento può avvenire catturando caratteristiche di interesse provenienti da esempi, strutture dati o sensori, per analizzarle e valutarne le relazioni tra le variabili osservate. </a:t>
            </a:r>
          </a:p>
        </p:txBody>
      </p:sp>
      <p:sp>
        <p:nvSpPr>
          <p:cNvPr id="423" name="Shape 423"/>
          <p:cNvSpPr/>
          <p:nvPr/>
        </p:nvSpPr>
        <p:spPr>
          <a:xfrm>
            <a:off x="394116" y="1445420"/>
            <a:ext cx="3948294" cy="21234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lgn="just"/>
            <a:r>
              <a:rPr sz="2600" dirty="0">
                <a:latin typeface="Calibri"/>
                <a:ea typeface="Calibri"/>
                <a:cs typeface="Calibri"/>
                <a:sym typeface="Calibri"/>
              </a:rPr>
              <a:t>L'</a:t>
            </a:r>
            <a:r>
              <a:rPr sz="2600" b="1" dirty="0">
                <a:solidFill>
                  <a:srgbClr val="00B0F0"/>
                </a:solidFill>
                <a:latin typeface="Calibri"/>
                <a:ea typeface="Calibri"/>
                <a:cs typeface="Calibri"/>
                <a:sym typeface="Calibri"/>
              </a:rPr>
              <a:t>apprendimento automatico</a:t>
            </a:r>
            <a:r>
              <a:rPr sz="2600" dirty="0">
                <a:latin typeface="Calibri"/>
                <a:ea typeface="Calibri"/>
                <a:cs typeface="Calibri"/>
                <a:sym typeface="Calibri"/>
              </a:rPr>
              <a:t> (noto in letteratura come </a:t>
            </a:r>
            <a:r>
              <a:rPr sz="2600" i="1" dirty="0">
                <a:latin typeface="Calibri"/>
                <a:ea typeface="Calibri"/>
                <a:cs typeface="Calibri"/>
                <a:sym typeface="Calibri"/>
              </a:rPr>
              <a:t>Machine Learning</a:t>
            </a:r>
            <a:r>
              <a:rPr sz="2600" dirty="0">
                <a:latin typeface="Calibri"/>
                <a:ea typeface="Calibri"/>
                <a:cs typeface="Calibri"/>
                <a:sym typeface="Calibri"/>
              </a:rPr>
              <a:t>) rappresenta una delle aree fondamentali</a:t>
            </a:r>
          </a:p>
        </p:txBody>
      </p:sp>
      <p:pic>
        <p:nvPicPr>
          <p:cNvPr id="424" name="Home.png">
            <a:hlinkClick r:id="rId4" action="ppaction://hlinksldjump"/>
          </p:cNvPr>
          <p:cNvPicPr/>
          <p:nvPr/>
        </p:nvPicPr>
        <p:blipFill>
          <a:blip r:embed="rId5">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FF"/>
            </a:gs>
            <a:gs pos="50000">
              <a:srgbClr val="A5E785"/>
            </a:gs>
            <a:gs pos="100000">
              <a:srgbClr val="3CA300"/>
            </a:gs>
          </a:gsLst>
          <a:lin ang="5400000" scaled="0"/>
        </a:gradFill>
        <a:effectLst/>
      </p:bgPr>
    </p:bg>
    <p:spTree>
      <p:nvGrpSpPr>
        <p:cNvPr id="1" name=""/>
        <p:cNvGrpSpPr/>
        <p:nvPr/>
      </p:nvGrpSpPr>
      <p:grpSpPr>
        <a:xfrm>
          <a:off x="0" y="0"/>
          <a:ext cx="0" cy="0"/>
          <a:chOff x="0" y="0"/>
          <a:chExt cx="0" cy="0"/>
        </a:xfrm>
      </p:grpSpPr>
      <p:sp>
        <p:nvSpPr>
          <p:cNvPr id="428" name="Shape 428"/>
          <p:cNvSpPr>
            <a:spLocks noGrp="1"/>
          </p:cNvSpPr>
          <p:nvPr>
            <p:ph type="title"/>
          </p:nvPr>
        </p:nvSpPr>
        <p:spPr>
          <a:xfrm>
            <a:off x="457200" y="116632"/>
            <a:ext cx="8229600" cy="792088"/>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p:spPr>
        <p:txBody>
          <a:bodyPr lIns="0" tIns="0" rIns="0" bIns="0"/>
          <a:lstStyle>
            <a:lvl1pPr defTabSz="886968">
              <a:defRPr sz="4268" b="1">
                <a:solidFill>
                  <a:srgbClr val="FF0000"/>
                </a:solidFill>
              </a:defRPr>
            </a:lvl1pPr>
          </a:lstStyle>
          <a:p>
            <a:pPr lvl="0">
              <a:defRPr sz="1800" b="0">
                <a:solidFill>
                  <a:srgbClr val="000000"/>
                </a:solidFill>
              </a:defRPr>
            </a:pPr>
            <a:r>
              <a:rPr sz="4268" b="1">
                <a:solidFill>
                  <a:srgbClr val="FF0000"/>
                </a:solidFill>
              </a:rPr>
              <a:t>Pubblicità Mirata</a:t>
            </a:r>
          </a:p>
        </p:txBody>
      </p:sp>
      <p:sp>
        <p:nvSpPr>
          <p:cNvPr id="429" name="Shape 429"/>
          <p:cNvSpPr>
            <a:spLocks noGrp="1"/>
          </p:cNvSpPr>
          <p:nvPr>
            <p:ph type="body" idx="1"/>
          </p:nvPr>
        </p:nvSpPr>
        <p:spPr>
          <a:xfrm>
            <a:off x="457200" y="980728"/>
            <a:ext cx="8229600" cy="3168353"/>
          </a:xfrm>
          <a:prstGeom prst="rect">
            <a:avLst/>
          </a:prstGeom>
        </p:spPr>
        <p:txBody>
          <a:bodyPr/>
          <a:lstStyle/>
          <a:p>
            <a:pPr marL="0" lvl="0" indent="0" algn="just">
              <a:lnSpc>
                <a:spcPct val="90000"/>
              </a:lnSpc>
              <a:spcBef>
                <a:spcPts val="500"/>
              </a:spcBef>
              <a:buSzTx/>
              <a:buNone/>
              <a:defRPr sz="1800"/>
            </a:pPr>
            <a:r>
              <a:rPr sz="2300"/>
              <a:t>La pubblicità basata sugli interessi consente agli inserzionisti di raggiungere gli utenti in base alla fascia demografica e agli interessi "dedotti" (ad esempio "appassionati dello sport"). Inoltre consente agli inserzionisti di pubblicare gli annunci in base alle precedenti interazioni di un utente, come le visite ai siti web dell'inserzionista.</a:t>
            </a:r>
            <a:endParaRPr sz="2700"/>
          </a:p>
          <a:p>
            <a:pPr marL="0" lvl="0" indent="0" algn="just">
              <a:lnSpc>
                <a:spcPct val="90000"/>
              </a:lnSpc>
              <a:spcBef>
                <a:spcPts val="500"/>
              </a:spcBef>
              <a:buSzTx/>
              <a:buNone/>
              <a:defRPr sz="1800"/>
            </a:pPr>
            <a:r>
              <a:rPr sz="2300"/>
              <a:t>Questo metodo permette agli inserzionisti una minore spesa per la pubblicità e un coinvolgimento maggiore del pubblico.</a:t>
            </a:r>
          </a:p>
        </p:txBody>
      </p:sp>
      <p:pic>
        <p:nvPicPr>
          <p:cNvPr id="430" name="pasted-image.png"/>
          <p:cNvPicPr/>
          <p:nvPr/>
        </p:nvPicPr>
        <p:blipFill>
          <a:blip r:embed="rId3">
            <a:extLst/>
          </a:blip>
          <a:stretch>
            <a:fillRect/>
          </a:stretch>
        </p:blipFill>
        <p:spPr>
          <a:xfrm>
            <a:off x="1403350" y="4021511"/>
            <a:ext cx="6337300" cy="2730501"/>
          </a:xfrm>
          <a:prstGeom prst="rect">
            <a:avLst/>
          </a:prstGeom>
          <a:ln w="12700">
            <a:miter lim="400000"/>
          </a:ln>
        </p:spPr>
      </p:pic>
      <p:pic>
        <p:nvPicPr>
          <p:cNvPr id="6" name="Home.png">
            <a:hlinkClick r:id="rId4" action="ppaction://hlinksldjump"/>
          </p:cNvPr>
          <p:cNvPicPr/>
          <p:nvPr/>
        </p:nvPicPr>
        <p:blipFill>
          <a:blip r:embed="rId5">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FF"/>
            </a:gs>
            <a:gs pos="50000">
              <a:srgbClr val="A5E785"/>
            </a:gs>
            <a:gs pos="100000">
              <a:srgbClr val="3CA300"/>
            </a:gs>
          </a:gsLst>
          <a:lin ang="5400000" scaled="0"/>
        </a:gradFill>
        <a:effectLst/>
      </p:bgPr>
    </p:bg>
    <p:spTree>
      <p:nvGrpSpPr>
        <p:cNvPr id="1" name=""/>
        <p:cNvGrpSpPr/>
        <p:nvPr/>
      </p:nvGrpSpPr>
      <p:grpSpPr>
        <a:xfrm>
          <a:off x="0" y="0"/>
          <a:ext cx="0" cy="0"/>
          <a:chOff x="0" y="0"/>
          <a:chExt cx="0" cy="0"/>
        </a:xfrm>
      </p:grpSpPr>
      <p:sp>
        <p:nvSpPr>
          <p:cNvPr id="435" name="Shape 435"/>
          <p:cNvSpPr>
            <a:spLocks noGrp="1"/>
          </p:cNvSpPr>
          <p:nvPr>
            <p:ph type="title"/>
          </p:nvPr>
        </p:nvSpPr>
        <p:spPr>
          <a:xfrm>
            <a:off x="457200" y="274638"/>
            <a:ext cx="8229600" cy="922114"/>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p:spPr>
        <p:txBody>
          <a:bodyPr lIns="0" tIns="0" rIns="0" bIns="0"/>
          <a:lstStyle>
            <a:lvl1pPr>
              <a:defRPr b="1">
                <a:solidFill>
                  <a:srgbClr val="FF0000"/>
                </a:solidFill>
              </a:defRPr>
            </a:lvl1pPr>
          </a:lstStyle>
          <a:p>
            <a:pPr lvl="0">
              <a:defRPr sz="1800" b="0">
                <a:solidFill>
                  <a:srgbClr val="000000"/>
                </a:solidFill>
              </a:defRPr>
            </a:pPr>
            <a:r>
              <a:rPr sz="4400" b="1">
                <a:solidFill>
                  <a:srgbClr val="FF0000"/>
                </a:solidFill>
              </a:rPr>
              <a:t>Veicoli senza conducente</a:t>
            </a:r>
          </a:p>
        </p:txBody>
      </p:sp>
      <p:sp>
        <p:nvSpPr>
          <p:cNvPr id="436" name="Shape 436"/>
          <p:cNvSpPr>
            <a:spLocks noGrp="1"/>
          </p:cNvSpPr>
          <p:nvPr>
            <p:ph type="body" idx="1"/>
          </p:nvPr>
        </p:nvSpPr>
        <p:spPr>
          <a:xfrm>
            <a:off x="457200" y="1124743"/>
            <a:ext cx="8229600" cy="2952330"/>
          </a:xfrm>
          <a:prstGeom prst="rect">
            <a:avLst/>
          </a:prstGeom>
        </p:spPr>
        <p:txBody>
          <a:bodyPr/>
          <a:lstStyle/>
          <a:p>
            <a:pPr marL="0" lvl="0" indent="0" algn="just">
              <a:spcBef>
                <a:spcPts val="500"/>
              </a:spcBef>
              <a:buSzTx/>
              <a:buNone/>
              <a:defRPr sz="1800"/>
            </a:pPr>
            <a:r>
              <a:rPr sz="2400"/>
              <a:t>I veicoli senza conducente, grazie a videocamere, sensori di prossimità e sensori laser, riescono ad individuare la segnaletica stradale, i pedoni e gli altri veicoli. In caso di situazioni di pericolo il veicolo è in grado di reagire in breve tempo scegliendo la soluzione più adatta alla circostanza. </a:t>
            </a:r>
          </a:p>
          <a:p>
            <a:pPr marL="0" lvl="0" indent="0" algn="just">
              <a:spcBef>
                <a:spcPts val="500"/>
              </a:spcBef>
              <a:buSzTx/>
              <a:buNone/>
              <a:defRPr sz="1800"/>
            </a:pPr>
            <a:r>
              <a:rPr sz="2400"/>
              <a:t>L’università di Parma ha realizzato un primo prototipo in grado di guidare autonomamente. L’esperimento su strada ha dimostrato</a:t>
            </a:r>
          </a:p>
        </p:txBody>
      </p:sp>
      <p:pic>
        <p:nvPicPr>
          <p:cNvPr id="437" name="image13.jpg" descr="F:\Download\019718-470-auto_senza_conducente.jpg"/>
          <p:cNvPicPr/>
          <p:nvPr/>
        </p:nvPicPr>
        <p:blipFill>
          <a:blip r:embed="rId3">
            <a:extLst/>
          </a:blip>
          <a:stretch>
            <a:fillRect/>
          </a:stretch>
        </p:blipFill>
        <p:spPr>
          <a:xfrm>
            <a:off x="1" y="3925423"/>
            <a:ext cx="4283968" cy="2925859"/>
          </a:xfrm>
          <a:prstGeom prst="rect">
            <a:avLst/>
          </a:prstGeom>
          <a:ln w="12700">
            <a:miter lim="400000"/>
          </a:ln>
        </p:spPr>
      </p:pic>
      <p:sp>
        <p:nvSpPr>
          <p:cNvPr id="438" name="Shape 438"/>
          <p:cNvSpPr/>
          <p:nvPr/>
        </p:nvSpPr>
        <p:spPr>
          <a:xfrm>
            <a:off x="4355975" y="3717032"/>
            <a:ext cx="4320482" cy="33426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lgn="just"/>
            <a:r>
              <a:rPr sz="2400">
                <a:latin typeface="Calibri"/>
                <a:ea typeface="Calibri"/>
                <a:cs typeface="Calibri"/>
                <a:sym typeface="Calibri"/>
              </a:rPr>
              <a:t>che il mezzo è stato in grado di proseguire autonomamente per 13 kilometri nel normale traffico senza causare incidenti e senza difficoltà.</a:t>
            </a:r>
            <a:endParaRPr>
              <a:latin typeface="Calibri"/>
              <a:ea typeface="Calibri"/>
              <a:cs typeface="Calibri"/>
              <a:sym typeface="Calibri"/>
            </a:endParaRPr>
          </a:p>
          <a:p>
            <a:pPr lvl="0" algn="just"/>
            <a:r>
              <a:rPr sz="2400">
                <a:latin typeface="Calibri"/>
                <a:ea typeface="Calibri"/>
                <a:cs typeface="Calibri"/>
                <a:sym typeface="Calibri"/>
              </a:rPr>
              <a:t>Secondo alcuni studiosi la produzione di massa non avverrà prima di dieci anni.</a:t>
            </a:r>
            <a:endParaRPr>
              <a:latin typeface="Calibri"/>
              <a:ea typeface="Calibri"/>
              <a:cs typeface="Calibri"/>
              <a:sym typeface="Calibri"/>
            </a:endParaRPr>
          </a:p>
        </p:txBody>
      </p:sp>
      <p:pic>
        <p:nvPicPr>
          <p:cNvPr id="8" name="Home.png">
            <a:hlinkClick r:id="rId4" action="ppaction://hlinksldjump"/>
          </p:cNvPr>
          <p:cNvPicPr/>
          <p:nvPr/>
        </p:nvPicPr>
        <p:blipFill>
          <a:blip r:embed="rId5">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D07C7A"/>
        </a:solidFill>
        <a:effectLst/>
      </p:bgPr>
    </p:bg>
    <p:spTree>
      <p:nvGrpSpPr>
        <p:cNvPr id="1" name=""/>
        <p:cNvGrpSpPr/>
        <p:nvPr/>
      </p:nvGrpSpPr>
      <p:grpSpPr>
        <a:xfrm>
          <a:off x="0" y="0"/>
          <a:ext cx="0" cy="0"/>
          <a:chOff x="0" y="0"/>
          <a:chExt cx="0" cy="0"/>
        </a:xfrm>
      </p:grpSpPr>
      <p:sp>
        <p:nvSpPr>
          <p:cNvPr id="236" name="Shape 236"/>
          <p:cNvSpPr/>
          <p:nvPr/>
        </p:nvSpPr>
        <p:spPr>
          <a:xfrm>
            <a:off x="457200" y="78615"/>
            <a:ext cx="8229600" cy="1508125"/>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457200">
              <a:defRPr sz="4000" b="1" cap="all">
                <a:solidFill>
                  <a:srgbClr val="00BD00"/>
                </a:solidFill>
                <a:latin typeface="Kristen ITC"/>
                <a:ea typeface="Kristen ITC"/>
                <a:cs typeface="Kristen ITC"/>
                <a:sym typeface="Kristen ITC"/>
              </a:defRPr>
            </a:lvl1pPr>
          </a:lstStyle>
          <a:p>
            <a:pPr lvl="0">
              <a:defRPr sz="1800" b="0" cap="none">
                <a:solidFill>
                  <a:srgbClr val="000000"/>
                </a:solidFill>
              </a:defRPr>
            </a:pPr>
            <a:r>
              <a:rPr sz="4000" b="1" cap="all">
                <a:solidFill>
                  <a:srgbClr val="00BD00"/>
                </a:solidFill>
              </a:rPr>
              <a:t>Legenda</a:t>
            </a:r>
          </a:p>
        </p:txBody>
      </p:sp>
      <p:sp>
        <p:nvSpPr>
          <p:cNvPr id="237" name="Shape 237">
            <a:hlinkClick r:id="rId2" action="ppaction://hlinksldjump"/>
          </p:cNvPr>
          <p:cNvSpPr/>
          <p:nvPr/>
        </p:nvSpPr>
        <p:spPr>
          <a:xfrm>
            <a:off x="401952" y="1494606"/>
            <a:ext cx="3104057" cy="574039"/>
          </a:xfrm>
          <a:prstGeom prst="rect">
            <a:avLst/>
          </a:prstGeom>
          <a:solidFill>
            <a:srgbClr val="C0504D"/>
          </a:solidFill>
          <a:ln w="25400">
            <a:solidFill>
              <a:srgbClr val="8C3A38"/>
            </a:solidFill>
          </a:ln>
          <a:effectLst>
            <a:outerShdw blurRad="38100" dist="23000" dir="5400000" rotWithShape="0">
              <a:srgbClr val="000000">
                <a:alpha val="34999"/>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566927">
              <a:defRPr sz="3100" b="1">
                <a:solidFill>
                  <a:srgbClr val="FFFFFF"/>
                </a:solidFill>
                <a:latin typeface="Arial"/>
                <a:ea typeface="Arial"/>
                <a:cs typeface="Arial"/>
                <a:sym typeface="Arial"/>
              </a:defRPr>
            </a:lvl1pPr>
          </a:lstStyle>
          <a:p>
            <a:pPr lvl="0">
              <a:defRPr sz="1800" b="0">
                <a:solidFill>
                  <a:srgbClr val="000000"/>
                </a:solidFill>
              </a:defRPr>
            </a:pPr>
            <a:r>
              <a:rPr sz="3100" b="1">
                <a:solidFill>
                  <a:srgbClr val="FFFFFF"/>
                </a:solidFill>
              </a:rPr>
              <a:t>Storia dell’IA</a:t>
            </a:r>
          </a:p>
        </p:txBody>
      </p:sp>
      <p:sp>
        <p:nvSpPr>
          <p:cNvPr id="238" name="Shape 238"/>
          <p:cNvSpPr/>
          <p:nvPr/>
        </p:nvSpPr>
        <p:spPr>
          <a:xfrm flipV="1">
            <a:off x="3661064" y="1781625"/>
            <a:ext cx="1270001" cy="1"/>
          </a:xfrm>
          <a:prstGeom prst="line">
            <a:avLst/>
          </a:prstGeom>
          <a:ln w="25400">
            <a:solidFill>
              <a:srgbClr val="AE4845"/>
            </a:solidFill>
            <a:tailEnd type="triangle"/>
          </a:ln>
          <a:effectLst>
            <a:outerShdw blurRad="38100" dist="20000" dir="5400000" rotWithShape="0">
              <a:srgbClr val="000000">
                <a:alpha val="38000"/>
              </a:srgbClr>
            </a:outerShdw>
          </a:effectLst>
        </p:spPr>
        <p:txBody>
          <a:bodyPr lIns="45718" tIns="45718" rIns="45718" bIns="45718" anchor="ctr"/>
          <a:lstStyle/>
          <a:p>
            <a:pPr lvl="0" defTabSz="457200">
              <a:defRPr sz="1200"/>
            </a:pPr>
            <a:endParaRPr/>
          </a:p>
        </p:txBody>
      </p:sp>
      <p:sp>
        <p:nvSpPr>
          <p:cNvPr id="239" name="Shape 239"/>
          <p:cNvSpPr/>
          <p:nvPr/>
        </p:nvSpPr>
        <p:spPr>
          <a:xfrm>
            <a:off x="5073421" y="1456505"/>
            <a:ext cx="3472599" cy="650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r>
              <a:t>Riquadri colorati, per passare da una sezione all’altra</a:t>
            </a:r>
          </a:p>
        </p:txBody>
      </p:sp>
      <p:pic>
        <p:nvPicPr>
          <p:cNvPr id="240" name="Schermata 2014-04-07 alle 15.39.29.png"/>
          <p:cNvPicPr/>
          <p:nvPr/>
        </p:nvPicPr>
        <p:blipFill>
          <a:blip r:embed="rId3">
            <a:extLst/>
          </a:blip>
          <a:stretch>
            <a:fillRect/>
          </a:stretch>
        </p:blipFill>
        <p:spPr>
          <a:xfrm>
            <a:off x="1654332" y="2371457"/>
            <a:ext cx="599439" cy="599439"/>
          </a:xfrm>
          <a:prstGeom prst="rect">
            <a:avLst/>
          </a:prstGeom>
          <a:ln w="12700">
            <a:miter lim="400000"/>
          </a:ln>
        </p:spPr>
      </p:pic>
      <p:sp>
        <p:nvSpPr>
          <p:cNvPr id="241" name="Shape 241"/>
          <p:cNvSpPr/>
          <p:nvPr/>
        </p:nvSpPr>
        <p:spPr>
          <a:xfrm flipV="1">
            <a:off x="3661064" y="2671247"/>
            <a:ext cx="1270001" cy="1"/>
          </a:xfrm>
          <a:prstGeom prst="line">
            <a:avLst/>
          </a:prstGeom>
          <a:ln w="25400">
            <a:solidFill>
              <a:srgbClr val="AE4845"/>
            </a:solidFill>
            <a:tailEnd type="triangle"/>
          </a:ln>
          <a:effectLst>
            <a:outerShdw blurRad="38100" dist="20000" dir="5400000" rotWithShape="0">
              <a:srgbClr val="000000">
                <a:alpha val="38000"/>
              </a:srgbClr>
            </a:outerShdw>
          </a:effectLst>
        </p:spPr>
        <p:txBody>
          <a:bodyPr lIns="45718" tIns="45718" rIns="45718" bIns="45718" anchor="ctr"/>
          <a:lstStyle/>
          <a:p>
            <a:pPr lvl="0" defTabSz="457200">
              <a:defRPr sz="1200"/>
            </a:pPr>
            <a:endParaRPr/>
          </a:p>
        </p:txBody>
      </p:sp>
      <p:sp>
        <p:nvSpPr>
          <p:cNvPr id="242" name="Shape 242"/>
          <p:cNvSpPr/>
          <p:nvPr/>
        </p:nvSpPr>
        <p:spPr>
          <a:xfrm>
            <a:off x="5073421" y="2346127"/>
            <a:ext cx="3472599" cy="650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r>
              <a:t>Tasto per tornare all’indice principale della presentazione</a:t>
            </a:r>
          </a:p>
        </p:txBody>
      </p:sp>
      <p:pic>
        <p:nvPicPr>
          <p:cNvPr id="243" name="Home.png"/>
          <p:cNvPicPr/>
          <p:nvPr/>
        </p:nvPicPr>
        <p:blipFill>
          <a:blip r:embed="rId4">
            <a:extLst/>
          </a:blip>
          <a:stretch>
            <a:fillRect/>
          </a:stretch>
        </p:blipFill>
        <p:spPr>
          <a:xfrm>
            <a:off x="1654332" y="3261151"/>
            <a:ext cx="599296" cy="599296"/>
          </a:xfrm>
          <a:prstGeom prst="rect">
            <a:avLst/>
          </a:prstGeom>
          <a:ln w="12700">
            <a:miter lim="400000"/>
          </a:ln>
        </p:spPr>
      </p:pic>
      <p:sp>
        <p:nvSpPr>
          <p:cNvPr id="244" name="Shape 244"/>
          <p:cNvSpPr/>
          <p:nvPr/>
        </p:nvSpPr>
        <p:spPr>
          <a:xfrm flipV="1">
            <a:off x="3661064" y="3552556"/>
            <a:ext cx="1270001" cy="1"/>
          </a:xfrm>
          <a:prstGeom prst="line">
            <a:avLst/>
          </a:prstGeom>
          <a:ln w="25400">
            <a:solidFill>
              <a:srgbClr val="AE4845"/>
            </a:solidFill>
            <a:tailEnd type="triangle"/>
          </a:ln>
          <a:effectLst>
            <a:outerShdw blurRad="38100" dist="20000" dir="5400000" rotWithShape="0">
              <a:srgbClr val="000000">
                <a:alpha val="38000"/>
              </a:srgbClr>
            </a:outerShdw>
          </a:effectLst>
        </p:spPr>
        <p:txBody>
          <a:bodyPr lIns="45718" tIns="45718" rIns="45718" bIns="45718" anchor="ctr"/>
          <a:lstStyle/>
          <a:p>
            <a:pPr lvl="0" defTabSz="457200">
              <a:defRPr sz="1200"/>
            </a:pPr>
            <a:endParaRPr/>
          </a:p>
        </p:txBody>
      </p:sp>
      <p:sp>
        <p:nvSpPr>
          <p:cNvPr id="245" name="Shape 245"/>
          <p:cNvSpPr/>
          <p:nvPr/>
        </p:nvSpPr>
        <p:spPr>
          <a:xfrm>
            <a:off x="5073421" y="3235678"/>
            <a:ext cx="3472599" cy="650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r>
              <a:t>Tasto per tornare all’indice della sezione</a:t>
            </a:r>
          </a:p>
        </p:txBody>
      </p:sp>
      <p:pic>
        <p:nvPicPr>
          <p:cNvPr id="246" name="Schermata 2014-04-07 alle 21.58.46.png"/>
          <p:cNvPicPr/>
          <p:nvPr/>
        </p:nvPicPr>
        <p:blipFill>
          <a:blip r:embed="rId5">
            <a:extLst/>
          </a:blip>
          <a:stretch>
            <a:fillRect/>
          </a:stretch>
        </p:blipFill>
        <p:spPr>
          <a:xfrm>
            <a:off x="1654261" y="4150558"/>
            <a:ext cx="599439" cy="599439"/>
          </a:xfrm>
          <a:prstGeom prst="rect">
            <a:avLst/>
          </a:prstGeom>
          <a:ln w="12700">
            <a:miter lim="400000"/>
          </a:ln>
        </p:spPr>
      </p:pic>
      <p:sp>
        <p:nvSpPr>
          <p:cNvPr id="247" name="Shape 247"/>
          <p:cNvSpPr/>
          <p:nvPr/>
        </p:nvSpPr>
        <p:spPr>
          <a:xfrm flipV="1">
            <a:off x="3661064" y="4433864"/>
            <a:ext cx="1270001" cy="1"/>
          </a:xfrm>
          <a:prstGeom prst="line">
            <a:avLst/>
          </a:prstGeom>
          <a:ln w="25400">
            <a:solidFill>
              <a:srgbClr val="AE4845"/>
            </a:solidFill>
            <a:tailEnd type="triangle"/>
          </a:ln>
          <a:effectLst>
            <a:outerShdw blurRad="38100" dist="20000" dir="5400000" rotWithShape="0">
              <a:srgbClr val="000000">
                <a:alpha val="38000"/>
              </a:srgbClr>
            </a:outerShdw>
          </a:effectLst>
        </p:spPr>
        <p:txBody>
          <a:bodyPr lIns="45718" tIns="45718" rIns="45718" bIns="45718" anchor="ctr"/>
          <a:lstStyle/>
          <a:p>
            <a:pPr lvl="0" defTabSz="457200">
              <a:defRPr sz="1200"/>
            </a:pPr>
            <a:endParaRPr/>
          </a:p>
        </p:txBody>
      </p:sp>
      <p:sp>
        <p:nvSpPr>
          <p:cNvPr id="248" name="Shape 248"/>
          <p:cNvSpPr/>
          <p:nvPr/>
        </p:nvSpPr>
        <p:spPr>
          <a:xfrm>
            <a:off x="5073421" y="4125300"/>
            <a:ext cx="3472599" cy="650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r>
              <a:t>Tasto per passare da una sezione ad un’altra</a:t>
            </a:r>
          </a:p>
        </p:txBody>
      </p:sp>
      <p:sp>
        <p:nvSpPr>
          <p:cNvPr id="249" name="Shape 249"/>
          <p:cNvSpPr/>
          <p:nvPr/>
        </p:nvSpPr>
        <p:spPr>
          <a:xfrm>
            <a:off x="72275" y="5749713"/>
            <a:ext cx="9004301" cy="5740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lvl1pPr algn="just">
              <a:defRPr sz="1600">
                <a:latin typeface="Calibri"/>
                <a:ea typeface="Calibri"/>
                <a:cs typeface="Calibri"/>
                <a:sym typeface="Calibri"/>
              </a:defRPr>
            </a:lvl1pPr>
          </a:lstStyle>
          <a:p>
            <a:pPr lvl="0">
              <a:defRPr sz="1800"/>
            </a:pPr>
            <a:r>
              <a:rPr sz="1600"/>
              <a:t>PS: per una visione ottimale della presentazione si consiglia di procedere con i tasti inseriti nelle diapositive. Ogni argomento ha una sola diapositiva, qualora ce ne fossero di più sarà propriamente segnalato.</a:t>
            </a:r>
          </a:p>
        </p:txBody>
      </p:sp>
    </p:spTree>
  </p:cSld>
  <p:clrMapOvr>
    <a:masterClrMapping/>
  </p:clrMapOvr>
  <p:transition spd="slow">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FF"/>
            </a:gs>
            <a:gs pos="50000">
              <a:srgbClr val="A5E785"/>
            </a:gs>
            <a:gs pos="100000">
              <a:srgbClr val="3CA300"/>
            </a:gs>
          </a:gsLst>
          <a:lin ang="5400000" scaled="0"/>
        </a:gradFill>
        <a:effectLst/>
      </p:bgPr>
    </p:bg>
    <p:spTree>
      <p:nvGrpSpPr>
        <p:cNvPr id="1" name=""/>
        <p:cNvGrpSpPr/>
        <p:nvPr/>
      </p:nvGrpSpPr>
      <p:grpSpPr>
        <a:xfrm>
          <a:off x="0" y="0"/>
          <a:ext cx="0" cy="0"/>
          <a:chOff x="0" y="0"/>
          <a:chExt cx="0" cy="0"/>
        </a:xfrm>
      </p:grpSpPr>
      <p:sp>
        <p:nvSpPr>
          <p:cNvPr id="443" name="Shape 443"/>
          <p:cNvSpPr>
            <a:spLocks noGrp="1"/>
          </p:cNvSpPr>
          <p:nvPr>
            <p:ph type="title"/>
          </p:nvPr>
        </p:nvSpPr>
        <p:spPr>
          <a:xfrm>
            <a:off x="457200" y="116632"/>
            <a:ext cx="8229600" cy="936105"/>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p:spPr>
        <p:txBody>
          <a:bodyPr lIns="0" tIns="0" rIns="0" bIns="0"/>
          <a:lstStyle>
            <a:lvl1pPr>
              <a:defRPr b="1">
                <a:solidFill>
                  <a:srgbClr val="FF0000"/>
                </a:solidFill>
              </a:defRPr>
            </a:lvl1pPr>
          </a:lstStyle>
          <a:p>
            <a:pPr lvl="0">
              <a:defRPr sz="1800" b="0">
                <a:solidFill>
                  <a:srgbClr val="000000"/>
                </a:solidFill>
              </a:defRPr>
            </a:pPr>
            <a:r>
              <a:rPr sz="4400" b="1">
                <a:solidFill>
                  <a:srgbClr val="FF0000"/>
                </a:solidFill>
              </a:rPr>
              <a:t>Fusion Drive</a:t>
            </a:r>
          </a:p>
        </p:txBody>
      </p:sp>
      <p:sp>
        <p:nvSpPr>
          <p:cNvPr id="444" name="Shape 444"/>
          <p:cNvSpPr>
            <a:spLocks noGrp="1"/>
          </p:cNvSpPr>
          <p:nvPr>
            <p:ph type="body" idx="1"/>
          </p:nvPr>
        </p:nvSpPr>
        <p:spPr>
          <a:xfrm>
            <a:off x="251519" y="1133128"/>
            <a:ext cx="4244282" cy="5568454"/>
          </a:xfrm>
          <a:prstGeom prst="rect">
            <a:avLst/>
          </a:prstGeom>
        </p:spPr>
        <p:txBody>
          <a:bodyPr/>
          <a:lstStyle>
            <a:lvl1pPr marL="0" indent="0" algn="just" defTabSz="886968">
              <a:spcBef>
                <a:spcPts val="400"/>
              </a:spcBef>
              <a:buSzTx/>
              <a:buNone/>
              <a:defRPr sz="1746"/>
            </a:lvl1pPr>
          </a:lstStyle>
          <a:p>
            <a:pPr lvl="0">
              <a:defRPr sz="1800"/>
            </a:pPr>
            <a:r>
              <a:rPr sz="1746"/>
              <a:t>La tecnologia combina un hard disk con 128 GB di memoria flash NAND (disco a stato solido) e la presenta come un unico volume logico con lo spazio di entrambe le unità combinate. Il sistema operativo gestisce automaticamente il contenuto del disco in modo che i file, le applicazioni, i documenti, le foto e altri dati più utilizzati vengano memorizzati sulla memoria flash veloce, mentre gli oggetti usati di rado rimangano sul disco rigido. Per esempio, se il software del foglio di calcolo viene utilizzato spesso, esso verrà spostato nella memoria flash per un accesso più veloce da parte dell'utente. Nel software, questo accelera logiche di volume fino a prestazioni più veloci del computer eseguendo anche la cache, sia per una più veloce indicizzazione dei file, sia per una più rapida consultazione di questi.</a:t>
            </a:r>
          </a:p>
        </p:txBody>
      </p:sp>
      <p:pic>
        <p:nvPicPr>
          <p:cNvPr id="445" name="image14.jpg" descr="F:\Download\6a0120a5580826970c017d3cee61a2970c.jpg"/>
          <p:cNvPicPr/>
          <p:nvPr/>
        </p:nvPicPr>
        <p:blipFill>
          <a:blip r:embed="rId2">
            <a:extLst/>
          </a:blip>
          <a:stretch>
            <a:fillRect/>
          </a:stretch>
        </p:blipFill>
        <p:spPr>
          <a:xfrm>
            <a:off x="4644008" y="1247799"/>
            <a:ext cx="4211023" cy="4920383"/>
          </a:xfrm>
          <a:prstGeom prst="rect">
            <a:avLst/>
          </a:prstGeom>
          <a:ln w="12700">
            <a:miter lim="400000"/>
          </a:ln>
        </p:spPr>
      </p:pic>
      <p:pic>
        <p:nvPicPr>
          <p:cNvPr id="6" name="Home.png">
            <a:hlinkClick r:id="rId3" action="ppaction://hlinksldjump"/>
          </p:cNvPr>
          <p:cNvPicPr/>
          <p:nvPr/>
        </p:nvPicPr>
        <p:blipFill>
          <a:blip r:embed="rId4">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FF"/>
            </a:gs>
            <a:gs pos="50000">
              <a:srgbClr val="A5E785"/>
            </a:gs>
            <a:gs pos="100000">
              <a:srgbClr val="3CA300"/>
            </a:gs>
          </a:gsLst>
          <a:lin ang="5400000" scaled="0"/>
        </a:gradFill>
        <a:effectLst/>
      </p:bgPr>
    </p:bg>
    <p:spTree>
      <p:nvGrpSpPr>
        <p:cNvPr id="1" name=""/>
        <p:cNvGrpSpPr/>
        <p:nvPr/>
      </p:nvGrpSpPr>
      <p:grpSpPr>
        <a:xfrm>
          <a:off x="0" y="0"/>
          <a:ext cx="0" cy="0"/>
          <a:chOff x="0" y="0"/>
          <a:chExt cx="0" cy="0"/>
        </a:xfrm>
      </p:grpSpPr>
      <p:sp>
        <p:nvSpPr>
          <p:cNvPr id="448" name="Shape 448"/>
          <p:cNvSpPr>
            <a:spLocks noGrp="1"/>
          </p:cNvSpPr>
          <p:nvPr>
            <p:ph type="title"/>
          </p:nvPr>
        </p:nvSpPr>
        <p:spPr>
          <a:xfrm>
            <a:off x="457200" y="-1"/>
            <a:ext cx="8229600" cy="1052738"/>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p:spPr>
        <p:txBody>
          <a:bodyPr lIns="0" tIns="0" rIns="0" bIns="0"/>
          <a:lstStyle>
            <a:lvl1pPr>
              <a:defRPr b="1">
                <a:solidFill>
                  <a:srgbClr val="FF0000"/>
                </a:solidFill>
              </a:defRPr>
            </a:lvl1pPr>
          </a:lstStyle>
          <a:p>
            <a:pPr lvl="0">
              <a:defRPr sz="1800" b="0">
                <a:solidFill>
                  <a:srgbClr val="000000"/>
                </a:solidFill>
              </a:defRPr>
            </a:pPr>
            <a:r>
              <a:rPr sz="4400" b="1">
                <a:solidFill>
                  <a:srgbClr val="FF0000"/>
                </a:solidFill>
              </a:rPr>
              <a:t>Assistenti vocali</a:t>
            </a:r>
          </a:p>
        </p:txBody>
      </p:sp>
      <p:sp>
        <p:nvSpPr>
          <p:cNvPr id="449" name="Shape 449"/>
          <p:cNvSpPr>
            <a:spLocks noGrp="1"/>
          </p:cNvSpPr>
          <p:nvPr>
            <p:ph type="body" idx="1"/>
          </p:nvPr>
        </p:nvSpPr>
        <p:spPr>
          <a:xfrm>
            <a:off x="215424" y="1120643"/>
            <a:ext cx="6029922" cy="5118959"/>
          </a:xfrm>
          <a:prstGeom prst="rect">
            <a:avLst/>
          </a:prstGeom>
        </p:spPr>
        <p:txBody>
          <a:bodyPr/>
          <a:lstStyle/>
          <a:p>
            <a:pPr marL="0" lvl="0" indent="0" algn="just">
              <a:lnSpc>
                <a:spcPct val="80000"/>
              </a:lnSpc>
              <a:spcBef>
                <a:spcPts val="500"/>
              </a:spcBef>
              <a:buSzTx/>
              <a:buNone/>
              <a:defRPr sz="1800"/>
            </a:pPr>
            <a:r>
              <a:rPr sz="2800"/>
              <a:t>Gli assistenti vocali, presenti sui dispositivi tecnologici più moderni, permettono di controllare il device tramite comandi vocali.</a:t>
            </a:r>
          </a:p>
          <a:p>
            <a:pPr marL="0" lvl="0" indent="0" algn="just">
              <a:lnSpc>
                <a:spcPct val="80000"/>
              </a:lnSpc>
              <a:spcBef>
                <a:spcPts val="500"/>
              </a:spcBef>
              <a:buSzTx/>
              <a:buNone/>
              <a:defRPr sz="1800"/>
            </a:pPr>
            <a:r>
              <a:rPr sz="2800"/>
              <a:t>Questi sono controllati da appositi software che consentono all’assistente di imparare dal nostro modo di parlare sia come pronunciare correttamente gli accenti sia rispondere adeguatamente alle nostre richieste. </a:t>
            </a:r>
          </a:p>
          <a:p>
            <a:pPr marL="0" lvl="0" indent="0" algn="just">
              <a:lnSpc>
                <a:spcPct val="80000"/>
              </a:lnSpc>
              <a:spcBef>
                <a:spcPts val="500"/>
              </a:spcBef>
              <a:buSzTx/>
              <a:buNone/>
              <a:defRPr sz="1800"/>
            </a:pPr>
            <a:r>
              <a:rPr sz="2800"/>
              <a:t>Più usiamo l’assistente vocale più questo sarà preciso e comprenderà meglio le richieste.</a:t>
            </a:r>
          </a:p>
        </p:txBody>
      </p:sp>
      <p:pic>
        <p:nvPicPr>
          <p:cNvPr id="450" name="image15.png" descr="F:\Download\foto.png"/>
          <p:cNvPicPr/>
          <p:nvPr/>
        </p:nvPicPr>
        <p:blipFill>
          <a:blip r:embed="rId2">
            <a:extLst/>
          </a:blip>
          <a:stretch>
            <a:fillRect/>
          </a:stretch>
        </p:blipFill>
        <p:spPr>
          <a:xfrm>
            <a:off x="6349623" y="1235951"/>
            <a:ext cx="2753997" cy="4888343"/>
          </a:xfrm>
          <a:prstGeom prst="rect">
            <a:avLst/>
          </a:prstGeom>
          <a:ln w="12700">
            <a:miter lim="400000"/>
          </a:ln>
        </p:spPr>
      </p:pic>
      <p:sp>
        <p:nvSpPr>
          <p:cNvPr id="452" name="Shape 452"/>
          <p:cNvSpPr/>
          <p:nvPr/>
        </p:nvSpPr>
        <p:spPr>
          <a:xfrm>
            <a:off x="6371249" y="6010339"/>
            <a:ext cx="1651001" cy="812801"/>
          </a:xfrm>
          <a:prstGeom prst="wedgeEllipseCallout">
            <a:avLst>
              <a:gd name="adj1" fmla="val 12296"/>
              <a:gd name="adj2" fmla="val -88019"/>
            </a:avLst>
          </a:prstGeom>
          <a:gradFill>
            <a:gsLst>
              <a:gs pos="0">
                <a:srgbClr val="7F8DA6"/>
              </a:gs>
              <a:gs pos="80000">
                <a:srgbClr val="A6B9DA"/>
              </a:gs>
              <a:gs pos="100000">
                <a:srgbClr val="A6BADC"/>
              </a:gs>
            </a:gsLst>
            <a:lin ang="16200000"/>
          </a:gradFill>
          <a:ln>
            <a:solidFill>
              <a:srgbClr val="ADBCD7"/>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8" tIns="45718" rIns="45718" bIns="45718" anchor="ctr"/>
          <a:lstStyle>
            <a:lvl1pPr algn="just">
              <a:defRPr sz="1700">
                <a:solidFill>
                  <a:srgbClr val="FFFFFF"/>
                </a:solidFill>
              </a:defRPr>
            </a:lvl1pPr>
          </a:lstStyle>
          <a:p>
            <a:pPr lvl="0">
              <a:defRPr sz="1800">
                <a:solidFill>
                  <a:srgbClr val="000000"/>
                </a:solidFill>
              </a:defRPr>
            </a:pPr>
            <a:r>
              <a:rPr sz="1700">
                <a:solidFill>
                  <a:srgbClr val="FFFFFF"/>
                </a:solidFill>
              </a:rPr>
              <a:t>Prosegui per il video</a:t>
            </a:r>
          </a:p>
        </p:txBody>
      </p:sp>
      <p:pic>
        <p:nvPicPr>
          <p:cNvPr id="7" name="Home.png">
            <a:hlinkClick r:id="rId3" action="ppaction://hlinksldjump"/>
          </p:cNvPr>
          <p:cNvPicPr/>
          <p:nvPr/>
        </p:nvPicPr>
        <p:blipFill>
          <a:blip r:embed="rId4">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100"/>
                                  </p:stCondLst>
                                  <p:iterate>
                                    <p:tmAbs val="0"/>
                                  </p:iterate>
                                  <p:childTnLst>
                                    <p:set>
                                      <p:cBhvr>
                                        <p:cTn id="6" fill="hold"/>
                                        <p:tgtEl>
                                          <p:spTgt spid="452">
                                            <p:bg/>
                                          </p:spTgt>
                                        </p:tgtEl>
                                        <p:attrNameLst>
                                          <p:attrName>style.visibility</p:attrName>
                                        </p:attrNameLst>
                                      </p:cBhvr>
                                      <p:to>
                                        <p:strVal val="visible"/>
                                      </p:to>
                                    </p:set>
                                    <p:animEffect transition="in" filter="wipe(left)">
                                      <p:cBhvr>
                                        <p:cTn id="7" dur="2000"/>
                                        <p:tgtEl>
                                          <p:spTgt spid="452">
                                            <p:bg/>
                                          </p:spTgt>
                                        </p:tgtEl>
                                      </p:cBhvr>
                                    </p:animEffect>
                                  </p:childTnLst>
                                </p:cTn>
                              </p:par>
                              <p:par>
                                <p:cTn id="8" presetID="22" presetClass="entr" presetSubtype="8" fill="hold" grpId="1">
                                  <p:stCondLst>
                                    <p:cond delay="0"/>
                                  </p:stCondLst>
                                  <p:iterate>
                                    <p:tmAbs val="0"/>
                                  </p:iterate>
                                  <p:childTnLst>
                                    <p:set>
                                      <p:cBhvr>
                                        <p:cTn id="9" fill="hold"/>
                                        <p:tgtEl>
                                          <p:spTgt spid="452">
                                            <p:txEl>
                                              <p:pRg st="0" end="0"/>
                                            </p:txEl>
                                          </p:spTgt>
                                        </p:tgtEl>
                                        <p:attrNameLst>
                                          <p:attrName>style.visibility</p:attrName>
                                        </p:attrNameLst>
                                      </p:cBhvr>
                                      <p:to>
                                        <p:strVal val="visible"/>
                                      </p:to>
                                    </p:set>
                                    <p:animEffect transition="in" filter="wipe(left)">
                                      <p:cBhvr>
                                        <p:cTn id="10" dur="2000"/>
                                        <p:tgtEl>
                                          <p:spTgt spid="4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 grpId="1" build="p" bldLvl="5" animBg="1" advAuto="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pic>
        <p:nvPicPr>
          <p:cNvPr id="454" name="Siri.mp4"/>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extLst/>
          </a:blip>
          <a:stretch>
            <a:fillRect/>
          </a:stretch>
        </p:blipFill>
        <p:spPr>
          <a:xfrm>
            <a:off x="2187" y="619486"/>
            <a:ext cx="9139626" cy="5137027"/>
          </a:xfrm>
          <a:prstGeom prst="rect">
            <a:avLst/>
          </a:prstGeom>
        </p:spPr>
      </p:pic>
      <p:sp>
        <p:nvSpPr>
          <p:cNvPr id="455" name="Shape 455"/>
          <p:cNvSpPr/>
          <p:nvPr/>
        </p:nvSpPr>
        <p:spPr>
          <a:xfrm>
            <a:off x="2976321" y="235212"/>
            <a:ext cx="3191358" cy="3708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a:solidFill>
                  <a:srgbClr val="FFFFFF"/>
                </a:solidFill>
              </a:defRPr>
            </a:lvl1pPr>
          </a:lstStyle>
          <a:p>
            <a:pPr lvl="0">
              <a:defRPr>
                <a:solidFill>
                  <a:srgbClr val="000000"/>
                </a:solidFill>
              </a:defRPr>
            </a:pPr>
            <a:r>
              <a:rPr>
                <a:solidFill>
                  <a:srgbClr val="FFFFFF"/>
                </a:solidFill>
              </a:rPr>
              <a:t>SIRI L’ASSISTENTE VOCALE</a:t>
            </a:r>
          </a:p>
        </p:txBody>
      </p:sp>
      <p:pic>
        <p:nvPicPr>
          <p:cNvPr id="5" name="Home.png">
            <a:hlinkClick r:id="rId5" action="ppaction://hlinksldjump"/>
          </p:cNvPr>
          <p:cNvPicPr/>
          <p:nvPr/>
        </p:nvPicPr>
        <p:blipFill>
          <a:blip r:embed="rId6">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0" fill="hold"/>
                                        <p:tgtEl>
                                          <p:spTgt spid="45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54"/>
                </p:tgtEl>
              </p:cMediaNode>
            </p:video>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FF"/>
            </a:gs>
            <a:gs pos="50000">
              <a:srgbClr val="A5E785"/>
            </a:gs>
            <a:gs pos="100000">
              <a:srgbClr val="3CA300"/>
            </a:gs>
          </a:gsLst>
          <a:lin ang="5400000" scaled="0"/>
        </a:gradFill>
        <a:effectLst/>
      </p:bgPr>
    </p:bg>
    <p:spTree>
      <p:nvGrpSpPr>
        <p:cNvPr id="1" name=""/>
        <p:cNvGrpSpPr/>
        <p:nvPr/>
      </p:nvGrpSpPr>
      <p:grpSpPr>
        <a:xfrm>
          <a:off x="0" y="0"/>
          <a:ext cx="0" cy="0"/>
          <a:chOff x="0" y="0"/>
          <a:chExt cx="0" cy="0"/>
        </a:xfrm>
      </p:grpSpPr>
      <p:sp>
        <p:nvSpPr>
          <p:cNvPr id="458" name="Shape 458"/>
          <p:cNvSpPr>
            <a:spLocks noGrp="1"/>
          </p:cNvSpPr>
          <p:nvPr>
            <p:ph type="title"/>
          </p:nvPr>
        </p:nvSpPr>
        <p:spPr>
          <a:xfrm>
            <a:off x="457200" y="227527"/>
            <a:ext cx="8229600" cy="922114"/>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p:spPr>
        <p:txBody>
          <a:bodyPr lIns="0" tIns="0" rIns="0" bIns="0"/>
          <a:lstStyle>
            <a:lvl1pPr>
              <a:defRPr b="1">
                <a:solidFill>
                  <a:srgbClr val="FF0000"/>
                </a:solidFill>
              </a:defRPr>
            </a:lvl1pPr>
          </a:lstStyle>
          <a:p>
            <a:pPr lvl="0">
              <a:defRPr sz="1800" b="0">
                <a:solidFill>
                  <a:srgbClr val="000000"/>
                </a:solidFill>
              </a:defRPr>
            </a:pPr>
            <a:r>
              <a:rPr sz="4400" b="1">
                <a:solidFill>
                  <a:srgbClr val="FF0000"/>
                </a:solidFill>
              </a:rPr>
              <a:t>Videogames</a:t>
            </a:r>
          </a:p>
        </p:txBody>
      </p:sp>
      <p:sp>
        <p:nvSpPr>
          <p:cNvPr id="459" name="Shape 459"/>
          <p:cNvSpPr>
            <a:spLocks noGrp="1"/>
          </p:cNvSpPr>
          <p:nvPr>
            <p:ph type="body" idx="1"/>
          </p:nvPr>
        </p:nvSpPr>
        <p:spPr>
          <a:xfrm>
            <a:off x="179511" y="1124743"/>
            <a:ext cx="8784978" cy="2708179"/>
          </a:xfrm>
          <a:prstGeom prst="rect">
            <a:avLst/>
          </a:prstGeom>
        </p:spPr>
        <p:txBody>
          <a:bodyPr/>
          <a:lstStyle>
            <a:lvl1pPr marL="0" indent="0" algn="just">
              <a:lnSpc>
                <a:spcPct val="80000"/>
              </a:lnSpc>
              <a:spcBef>
                <a:spcPts val="500"/>
              </a:spcBef>
              <a:buSzTx/>
              <a:buNone/>
              <a:defRPr sz="2200"/>
            </a:lvl1pPr>
          </a:lstStyle>
          <a:p>
            <a:pPr lvl="0">
              <a:defRPr sz="1800"/>
            </a:pPr>
            <a:r>
              <a:rPr sz="2200"/>
              <a:t>Anche nei videogiochi viene usata l’intelligenza artificiale. Ad esempio in quello del calcio tutto è basato non solo sull'osservazione di quanto avviene in campo, ma anche sulla previsione dei comportamenti futuri di chi ha la palla. Il cervello dei giocatori è creato da sistemi complessi di stimoli ricevuti dall'ambiente virtuale, interazione con gli altri cervelli in squadra ed è basato su un sistema di priorità che determina le decisioni in grado di auto-modificarsi per le diverse situazioni di gioco e i diversi approcci dell’utente. Con il continuo sviluppo della tecnologia, giocare una partita di calcio in ambiente virtuale è quasi come guardarne una reale in televisione.</a:t>
            </a:r>
          </a:p>
        </p:txBody>
      </p:sp>
      <p:sp>
        <p:nvSpPr>
          <p:cNvPr id="460" name="Shape 460"/>
          <p:cNvSpPr/>
          <p:nvPr/>
        </p:nvSpPr>
        <p:spPr>
          <a:xfrm>
            <a:off x="179512" y="4653136"/>
            <a:ext cx="1842749" cy="14884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r>
              <a:rPr>
                <a:latin typeface="Calibri"/>
                <a:ea typeface="Calibri"/>
                <a:cs typeface="Calibri"/>
                <a:sym typeface="Calibri"/>
              </a:rPr>
              <a:t>Rosso = difensori</a:t>
            </a:r>
          </a:p>
          <a:p>
            <a:pPr lvl="0"/>
            <a:r>
              <a:rPr>
                <a:latin typeface="Calibri"/>
                <a:ea typeface="Calibri"/>
                <a:cs typeface="Calibri"/>
                <a:sym typeface="Calibri"/>
              </a:rPr>
              <a:t>Blu = attaccanti</a:t>
            </a:r>
          </a:p>
          <a:p>
            <a:pPr lvl="0"/>
            <a:r>
              <a:rPr>
                <a:latin typeface="Calibri"/>
                <a:ea typeface="Calibri"/>
                <a:cs typeface="Calibri"/>
                <a:sym typeface="Calibri"/>
              </a:rPr>
              <a:t>Simulazione azione simile al naturale</a:t>
            </a:r>
          </a:p>
        </p:txBody>
      </p:sp>
      <p:pic>
        <p:nvPicPr>
          <p:cNvPr id="462" name="image17.gif"/>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4"/>
              </p:ext>
            </p:extLst>
          </p:nvPr>
        </p:nvPicPr>
        <p:blipFill>
          <a:blip r:embed="rId5">
            <a:extLst/>
          </a:blip>
          <a:stretch>
            <a:fillRect/>
          </a:stretch>
        </p:blipFill>
        <p:spPr>
          <a:xfrm>
            <a:off x="3030220" y="3894988"/>
            <a:ext cx="4758634" cy="2596938"/>
          </a:xfrm>
          <a:prstGeom prst="rect">
            <a:avLst/>
          </a:prstGeom>
        </p:spPr>
      </p:pic>
      <p:pic>
        <p:nvPicPr>
          <p:cNvPr id="7" name="Home.png">
            <a:hlinkClick r:id="rId6" action="ppaction://hlinksldjump"/>
          </p:cNvPr>
          <p:cNvPicPr/>
          <p:nvPr/>
        </p:nvPicPr>
        <p:blipFill>
          <a:blip r:embed="rId7">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remove" display="0">
                  <p:stCondLst>
                    <p:cond delay="indefinite"/>
                  </p:stCondLst>
                </p:cTn>
                <p:tgtEl>
                  <p:spTgt spid="462"/>
                </p:tgtEl>
              </p:cMediaNode>
            </p:video>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FF"/>
            </a:gs>
            <a:gs pos="50000">
              <a:srgbClr val="A5E785"/>
            </a:gs>
            <a:gs pos="100000">
              <a:srgbClr val="3CA300"/>
            </a:gs>
          </a:gsLst>
          <a:lin ang="5400000" scaled="0"/>
        </a:gradFill>
        <a:effectLst/>
      </p:bgPr>
    </p:bg>
    <p:spTree>
      <p:nvGrpSpPr>
        <p:cNvPr id="1" name=""/>
        <p:cNvGrpSpPr/>
        <p:nvPr/>
      </p:nvGrpSpPr>
      <p:grpSpPr>
        <a:xfrm>
          <a:off x="0" y="0"/>
          <a:ext cx="0" cy="0"/>
          <a:chOff x="0" y="0"/>
          <a:chExt cx="0" cy="0"/>
        </a:xfrm>
      </p:grpSpPr>
      <p:sp>
        <p:nvSpPr>
          <p:cNvPr id="464" name="Shape 464"/>
          <p:cNvSpPr>
            <a:spLocks noGrp="1"/>
          </p:cNvSpPr>
          <p:nvPr>
            <p:ph type="title"/>
          </p:nvPr>
        </p:nvSpPr>
        <p:spPr>
          <a:xfrm>
            <a:off x="457200" y="146765"/>
            <a:ext cx="8229600" cy="1143001"/>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p:spPr>
        <p:txBody>
          <a:bodyPr lIns="0" tIns="0" rIns="0" bIns="0"/>
          <a:lstStyle>
            <a:lvl1pPr>
              <a:defRPr b="1">
                <a:solidFill>
                  <a:srgbClr val="FF0000"/>
                </a:solidFill>
              </a:defRPr>
            </a:lvl1pPr>
          </a:lstStyle>
          <a:p>
            <a:pPr lvl="0">
              <a:defRPr sz="1800" b="0">
                <a:solidFill>
                  <a:srgbClr val="000000"/>
                </a:solidFill>
              </a:defRPr>
            </a:pPr>
            <a:r>
              <a:rPr sz="4400" b="1">
                <a:solidFill>
                  <a:srgbClr val="FF0000"/>
                </a:solidFill>
              </a:rPr>
              <a:t>Sistemi intelligenti indossabili</a:t>
            </a:r>
          </a:p>
        </p:txBody>
      </p:sp>
      <p:sp>
        <p:nvSpPr>
          <p:cNvPr id="465" name="Shape 465"/>
          <p:cNvSpPr>
            <a:spLocks noGrp="1"/>
          </p:cNvSpPr>
          <p:nvPr>
            <p:ph type="body" idx="1"/>
          </p:nvPr>
        </p:nvSpPr>
        <p:spPr>
          <a:xfrm>
            <a:off x="457200" y="1268759"/>
            <a:ext cx="8229600" cy="5184578"/>
          </a:xfrm>
          <a:prstGeom prst="rect">
            <a:avLst/>
          </a:prstGeom>
        </p:spPr>
        <p:txBody>
          <a:bodyPr/>
          <a:lstStyle/>
          <a:p>
            <a:pPr marL="0" lvl="0" indent="0" algn="just">
              <a:lnSpc>
                <a:spcPct val="80000"/>
              </a:lnSpc>
              <a:spcBef>
                <a:spcPts val="500"/>
              </a:spcBef>
              <a:buSzTx/>
              <a:buNone/>
              <a:defRPr sz="1800"/>
            </a:pPr>
            <a:r>
              <a:rPr sz="2400"/>
              <a:t>I WIS (wearing intelligent system) sono sistemi di dimensioni tali da poter essere integrati nell’abbigliamento. Il principale obiettivo è quello di offrire funzionalità che fino a qualche anno fa erano disponibili solo a livello desktop. Questi sistemi si caratterizzano per l’integrazione end-to-end di sensori in oggetti indossabili, dalla connettività verso unità di elaborazione e dalla capacità di tali unità di elaborazione di classificare informazioni ed eventi in modo da attivare appropriate azioni di stimolo sulla persona e sull’ambiente circostante. Il livello sensoriale è l’elemento chiave della funzionalità ed applicabilità dei sistemi intelligenti indossabili, in quanto capaci di misurare direttamente il comportamento e lo stato del corpo e la sua interazione con l’ambiente.</a:t>
            </a:r>
          </a:p>
          <a:p>
            <a:pPr marL="0" lvl="0" indent="0" algn="just">
              <a:lnSpc>
                <a:spcPct val="80000"/>
              </a:lnSpc>
              <a:spcBef>
                <a:spcPts val="500"/>
              </a:spcBef>
              <a:buSzTx/>
              <a:buNone/>
              <a:defRPr sz="1800"/>
            </a:pPr>
            <a:r>
              <a:rPr sz="2400"/>
              <a:t>Al giorno d’oggi esistono diversi tipi di WIS dai capi di abbigliamento agli accessori come per esempio i </a:t>
            </a:r>
            <a:r>
              <a:rPr sz="2400" u="sng">
                <a:solidFill>
                  <a:srgbClr val="0000FF"/>
                </a:solidFill>
                <a:uFill>
                  <a:solidFill>
                    <a:srgbClr val="0000FF"/>
                  </a:solidFill>
                </a:uFill>
                <a:hlinkClick r:id="rId3" action="ppaction://hlinksldjump"/>
              </a:rPr>
              <a:t>Google Glass.</a:t>
            </a:r>
          </a:p>
        </p:txBody>
      </p:sp>
      <p:pic>
        <p:nvPicPr>
          <p:cNvPr id="5" name="Home.png">
            <a:hlinkClick r:id="rId4" action="ppaction://hlinksldjump"/>
          </p:cNvPr>
          <p:cNvPicPr/>
          <p:nvPr/>
        </p:nvPicPr>
        <p:blipFill>
          <a:blip r:embed="rId5">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FF"/>
            </a:gs>
            <a:gs pos="50000">
              <a:srgbClr val="A5E785"/>
            </a:gs>
            <a:gs pos="100000">
              <a:srgbClr val="3CA300"/>
            </a:gs>
          </a:gsLst>
          <a:lin ang="5400000" scaled="0"/>
        </a:gradFill>
        <a:effectLst/>
      </p:bgPr>
    </p:bg>
    <p:spTree>
      <p:nvGrpSpPr>
        <p:cNvPr id="1" name=""/>
        <p:cNvGrpSpPr/>
        <p:nvPr/>
      </p:nvGrpSpPr>
      <p:grpSpPr>
        <a:xfrm>
          <a:off x="0" y="0"/>
          <a:ext cx="0" cy="0"/>
          <a:chOff x="0" y="0"/>
          <a:chExt cx="0" cy="0"/>
        </a:xfrm>
      </p:grpSpPr>
      <p:sp>
        <p:nvSpPr>
          <p:cNvPr id="470" name="Shape 470"/>
          <p:cNvSpPr>
            <a:spLocks noGrp="1"/>
          </p:cNvSpPr>
          <p:nvPr>
            <p:ph type="title"/>
          </p:nvPr>
        </p:nvSpPr>
        <p:spPr>
          <a:xfrm>
            <a:off x="457200" y="274638"/>
            <a:ext cx="8229600" cy="1143001"/>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p:spPr>
        <p:txBody>
          <a:bodyPr lIns="0" tIns="0" rIns="0" bIns="0"/>
          <a:lstStyle>
            <a:lvl1pPr>
              <a:defRPr b="1">
                <a:solidFill>
                  <a:srgbClr val="E02600"/>
                </a:solidFill>
              </a:defRPr>
            </a:lvl1pPr>
          </a:lstStyle>
          <a:p>
            <a:pPr lvl="0">
              <a:defRPr sz="1800" b="0">
                <a:solidFill>
                  <a:srgbClr val="000000"/>
                </a:solidFill>
              </a:defRPr>
            </a:pPr>
            <a:r>
              <a:rPr sz="4400" b="1">
                <a:solidFill>
                  <a:srgbClr val="E02600"/>
                </a:solidFill>
              </a:rPr>
              <a:t>Google Glass</a:t>
            </a:r>
          </a:p>
        </p:txBody>
      </p:sp>
      <p:sp>
        <p:nvSpPr>
          <p:cNvPr id="471" name="Shape 471"/>
          <p:cNvSpPr>
            <a:spLocks noGrp="1"/>
          </p:cNvSpPr>
          <p:nvPr>
            <p:ph type="body" idx="1"/>
          </p:nvPr>
        </p:nvSpPr>
        <p:spPr>
          <a:xfrm>
            <a:off x="5305540" y="1430258"/>
            <a:ext cx="3394721" cy="4785396"/>
          </a:xfrm>
          <a:prstGeom prst="rect">
            <a:avLst/>
          </a:prstGeom>
        </p:spPr>
        <p:txBody>
          <a:bodyPr/>
          <a:lstStyle/>
          <a:p>
            <a:pPr marL="0" lvl="0" indent="0" algn="just">
              <a:lnSpc>
                <a:spcPct val="90000"/>
              </a:lnSpc>
              <a:spcBef>
                <a:spcPts val="500"/>
              </a:spcBef>
              <a:buSzTx/>
              <a:buNone/>
              <a:defRPr sz="1800"/>
            </a:pPr>
            <a:r>
              <a:rPr sz="2300" b="1"/>
              <a:t>Google Glass</a:t>
            </a:r>
            <a:r>
              <a:rPr sz="2300"/>
              <a:t> è un programma di ricerca e sviluppo di Google con l'obiettivo di sviluppare un paio di occhiali dotati di realtà aumentata.</a:t>
            </a:r>
          </a:p>
          <a:p>
            <a:pPr marL="0" lvl="0" indent="0" algn="just">
              <a:lnSpc>
                <a:spcPct val="90000"/>
              </a:lnSpc>
              <a:spcBef>
                <a:spcPts val="500"/>
              </a:spcBef>
              <a:buSzTx/>
              <a:buNone/>
              <a:defRPr sz="1800"/>
            </a:pPr>
            <a:r>
              <a:rPr sz="2300"/>
              <a:t>Questi sono indossabili insieme a qualsiasi tipo di lente e sono dotati di un micro schermo nel quale è possibile gestire le varie funzioni del dispositivo comunicabili con un microfono integrato.</a:t>
            </a:r>
          </a:p>
        </p:txBody>
      </p:sp>
      <p:pic>
        <p:nvPicPr>
          <p:cNvPr id="472" name="image18.jpeg" descr="F:\Download\google-glass-hands-on-stock5_2040_large_verge_medium_landscape.jpg"/>
          <p:cNvPicPr/>
          <p:nvPr/>
        </p:nvPicPr>
        <p:blipFill>
          <a:blip r:embed="rId2">
            <a:extLst/>
          </a:blip>
          <a:stretch>
            <a:fillRect/>
          </a:stretch>
        </p:blipFill>
        <p:spPr>
          <a:xfrm>
            <a:off x="285304" y="2173777"/>
            <a:ext cx="4766106" cy="3222158"/>
          </a:xfrm>
          <a:prstGeom prst="rect">
            <a:avLst/>
          </a:prstGeom>
          <a:ln w="12700">
            <a:miter lim="400000"/>
          </a:ln>
          <a:effectLst>
            <a:outerShdw blurRad="190500" rotWithShape="0">
              <a:srgbClr val="000000">
                <a:alpha val="70000"/>
              </a:srgbClr>
            </a:outerShdw>
          </a:effectLst>
        </p:spPr>
      </p:pic>
      <p:pic>
        <p:nvPicPr>
          <p:cNvPr id="6" name="Home.png">
            <a:hlinkClick r:id="rId3" action="ppaction://hlinksldjump"/>
          </p:cNvPr>
          <p:cNvPicPr/>
          <p:nvPr/>
        </p:nvPicPr>
        <p:blipFill>
          <a:blip r:embed="rId4">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7F8DA6"/>
            </a:gs>
            <a:gs pos="49928">
              <a:srgbClr val="A6B9DA"/>
            </a:gs>
            <a:gs pos="96066">
              <a:srgbClr val="A6DFE9"/>
            </a:gs>
          </a:gsLst>
          <a:lin ang="5400000" scaled="0"/>
        </a:gradFill>
        <a:effectLst/>
      </p:bgPr>
    </p:bg>
    <p:spTree>
      <p:nvGrpSpPr>
        <p:cNvPr id="1" name=""/>
        <p:cNvGrpSpPr/>
        <p:nvPr/>
      </p:nvGrpSpPr>
      <p:grpSpPr>
        <a:xfrm>
          <a:off x="0" y="0"/>
          <a:ext cx="0" cy="0"/>
          <a:chOff x="0" y="0"/>
          <a:chExt cx="0" cy="0"/>
        </a:xfrm>
      </p:grpSpPr>
      <p:sp>
        <p:nvSpPr>
          <p:cNvPr id="475" name="Shape 475"/>
          <p:cNvSpPr/>
          <p:nvPr/>
        </p:nvSpPr>
        <p:spPr>
          <a:xfrm>
            <a:off x="373022" y="151794"/>
            <a:ext cx="8397956" cy="786764"/>
          </a:xfrm>
          <a:prstGeom prst="rect">
            <a:avLst/>
          </a:prstGeom>
          <a:gradFill>
            <a:gsLst>
              <a:gs pos="0">
                <a:srgbClr val="7F8DA6"/>
              </a:gs>
              <a:gs pos="53268">
                <a:srgbClr val="A6B9DA"/>
              </a:gs>
              <a:gs pos="100000">
                <a:srgbClr val="A6BADC"/>
              </a:gs>
            </a:gsLst>
            <a:lin ang="16200000"/>
          </a:gradFill>
          <a:ln>
            <a:solidFill>
              <a:srgbClr val="ADBCD7"/>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spAutoFit/>
          </a:bodyPr>
          <a:lstStyle>
            <a:lvl1pPr algn="ctr">
              <a:defRPr sz="4400" b="1">
                <a:solidFill>
                  <a:srgbClr val="FFFFFF"/>
                </a:solidFill>
                <a:latin typeface="Calibri"/>
                <a:ea typeface="Calibri"/>
                <a:cs typeface="Calibri"/>
                <a:sym typeface="Calibri"/>
              </a:defRPr>
            </a:lvl1pPr>
          </a:lstStyle>
          <a:p>
            <a:pPr lvl="0">
              <a:defRPr sz="1800" b="0">
                <a:solidFill>
                  <a:srgbClr val="000000"/>
                </a:solidFill>
              </a:defRPr>
            </a:pPr>
            <a:r>
              <a:rPr sz="4400" b="1">
                <a:solidFill>
                  <a:srgbClr val="FFFFFF"/>
                </a:solidFill>
              </a:rPr>
              <a:t>Applicazioni mediche</a:t>
            </a:r>
          </a:p>
        </p:txBody>
      </p:sp>
      <p:sp>
        <p:nvSpPr>
          <p:cNvPr id="477" name="Shape 477">
            <a:hlinkClick r:id="rId2" action="ppaction://hlinksldjump"/>
          </p:cNvPr>
          <p:cNvSpPr/>
          <p:nvPr/>
        </p:nvSpPr>
        <p:spPr>
          <a:xfrm>
            <a:off x="373022" y="1661633"/>
            <a:ext cx="8397956" cy="395550"/>
          </a:xfrm>
          <a:prstGeom prst="rect">
            <a:avLst/>
          </a:prstGeom>
          <a:gradFill>
            <a:gsLst>
              <a:gs pos="0">
                <a:srgbClr val="7F8DA6"/>
              </a:gs>
              <a:gs pos="80000">
                <a:srgbClr val="A6B9DA"/>
              </a:gs>
              <a:gs pos="100000">
                <a:srgbClr val="A6BADC"/>
              </a:gs>
            </a:gsLst>
            <a:lin ang="16200000"/>
          </a:gradFill>
          <a:ln>
            <a:solidFill>
              <a:srgbClr val="ADBCD7"/>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365760">
              <a:defRPr sz="1760">
                <a:solidFill>
                  <a:srgbClr val="FFFFFF"/>
                </a:solidFill>
                <a:latin typeface="Calibri"/>
                <a:ea typeface="Calibri"/>
                <a:cs typeface="Calibri"/>
                <a:sym typeface="Calibri"/>
              </a:defRPr>
            </a:lvl1pPr>
          </a:lstStyle>
          <a:p>
            <a:pPr lvl="0">
              <a:defRPr sz="1800">
                <a:solidFill>
                  <a:srgbClr val="000000"/>
                </a:solidFill>
              </a:defRPr>
            </a:pPr>
            <a:r>
              <a:rPr sz="1760" dirty="0">
                <a:solidFill>
                  <a:srgbClr val="FFFFFF"/>
                </a:solidFill>
              </a:rPr>
              <a:t>Che cosa si intende per rete neurale?</a:t>
            </a:r>
          </a:p>
        </p:txBody>
      </p:sp>
      <p:sp>
        <p:nvSpPr>
          <p:cNvPr id="478" name="Shape 478">
            <a:hlinkClick r:id="rId3" action="ppaction://hlinksldjump"/>
          </p:cNvPr>
          <p:cNvSpPr/>
          <p:nvPr/>
        </p:nvSpPr>
        <p:spPr>
          <a:xfrm>
            <a:off x="373022" y="2192116"/>
            <a:ext cx="8397956" cy="395550"/>
          </a:xfrm>
          <a:prstGeom prst="rect">
            <a:avLst/>
          </a:prstGeom>
          <a:gradFill>
            <a:gsLst>
              <a:gs pos="0">
                <a:srgbClr val="7F8DA6"/>
              </a:gs>
              <a:gs pos="80000">
                <a:srgbClr val="A6B9DA"/>
              </a:gs>
              <a:gs pos="100000">
                <a:srgbClr val="A6BADC"/>
              </a:gs>
            </a:gsLst>
            <a:path>
              <a:fillToRect l="50000" t="97954" r="50000" b="2045"/>
            </a:path>
          </a:gradFill>
          <a:ln>
            <a:solidFill>
              <a:srgbClr val="ADBCD7"/>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365760">
              <a:defRPr sz="1760">
                <a:solidFill>
                  <a:srgbClr val="FFFFFF"/>
                </a:solidFill>
                <a:latin typeface="Calibri"/>
                <a:ea typeface="Calibri"/>
                <a:cs typeface="Calibri"/>
                <a:sym typeface="Calibri"/>
              </a:defRPr>
            </a:lvl1pPr>
          </a:lstStyle>
          <a:p>
            <a:pPr lvl="0">
              <a:defRPr sz="1800">
                <a:solidFill>
                  <a:srgbClr val="000000"/>
                </a:solidFill>
              </a:defRPr>
            </a:pPr>
            <a:r>
              <a:rPr sz="1760" dirty="0">
                <a:solidFill>
                  <a:srgbClr val="FFFFFF"/>
                </a:solidFill>
              </a:rPr>
              <a:t>Reti neurali</a:t>
            </a:r>
          </a:p>
        </p:txBody>
      </p:sp>
      <p:sp>
        <p:nvSpPr>
          <p:cNvPr id="479" name="Shape 479">
            <a:hlinkClick r:id="rId4" action="ppaction://hlinksldjump"/>
          </p:cNvPr>
          <p:cNvSpPr/>
          <p:nvPr/>
        </p:nvSpPr>
        <p:spPr>
          <a:xfrm>
            <a:off x="373022" y="2716758"/>
            <a:ext cx="8397956" cy="395550"/>
          </a:xfrm>
          <a:prstGeom prst="rect">
            <a:avLst/>
          </a:prstGeom>
          <a:gradFill>
            <a:gsLst>
              <a:gs pos="0">
                <a:srgbClr val="7F8DA6"/>
              </a:gs>
              <a:gs pos="80000">
                <a:srgbClr val="A6B9DA"/>
              </a:gs>
              <a:gs pos="100000">
                <a:srgbClr val="A6BADC"/>
              </a:gs>
            </a:gsLst>
            <a:lin ang="16200000"/>
          </a:gradFill>
          <a:ln>
            <a:solidFill>
              <a:srgbClr val="ADBCD7"/>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502920">
              <a:defRPr sz="2420" cap="all">
                <a:solidFill>
                  <a:srgbClr val="FFFFFF"/>
                </a:solidFill>
                <a:latin typeface="Calibri"/>
                <a:ea typeface="Calibri"/>
                <a:cs typeface="Calibri"/>
                <a:sym typeface="Calibri"/>
              </a:defRPr>
            </a:lvl1pPr>
          </a:lstStyle>
          <a:p>
            <a:pPr lvl="0">
              <a:defRPr sz="1800" cap="none">
                <a:solidFill>
                  <a:srgbClr val="000000"/>
                </a:solidFill>
              </a:defRPr>
            </a:pPr>
            <a:r>
              <a:rPr sz="2420" cap="all">
                <a:solidFill>
                  <a:srgbClr val="FFFFFF"/>
                </a:solidFill>
              </a:rPr>
              <a:t>Odierne ann</a:t>
            </a:r>
          </a:p>
        </p:txBody>
      </p:sp>
      <p:sp>
        <p:nvSpPr>
          <p:cNvPr id="480" name="Shape 480">
            <a:hlinkClick r:id="rId5" action="ppaction://hlinksldjump"/>
          </p:cNvPr>
          <p:cNvSpPr/>
          <p:nvPr/>
        </p:nvSpPr>
        <p:spPr>
          <a:xfrm>
            <a:off x="373022" y="3241400"/>
            <a:ext cx="8397956" cy="395550"/>
          </a:xfrm>
          <a:prstGeom prst="rect">
            <a:avLst/>
          </a:prstGeom>
          <a:gradFill>
            <a:gsLst>
              <a:gs pos="0">
                <a:srgbClr val="7F8DA6"/>
              </a:gs>
              <a:gs pos="80000">
                <a:srgbClr val="A6B9DA"/>
              </a:gs>
              <a:gs pos="100000">
                <a:srgbClr val="A6BADC"/>
              </a:gs>
            </a:gsLst>
            <a:lin ang="16200000"/>
          </a:gradFill>
          <a:ln>
            <a:solidFill>
              <a:srgbClr val="ADBCD7"/>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365760">
              <a:defRPr sz="1760">
                <a:solidFill>
                  <a:srgbClr val="FFFFFF"/>
                </a:solidFill>
                <a:latin typeface="Calibri"/>
                <a:ea typeface="Calibri"/>
                <a:cs typeface="Calibri"/>
                <a:sym typeface="Calibri"/>
              </a:defRPr>
            </a:lvl1pPr>
          </a:lstStyle>
          <a:p>
            <a:pPr lvl="0">
              <a:defRPr sz="1800">
                <a:solidFill>
                  <a:srgbClr val="000000"/>
                </a:solidFill>
              </a:defRPr>
            </a:pPr>
            <a:r>
              <a:rPr sz="1760">
                <a:solidFill>
                  <a:srgbClr val="FFFFFF"/>
                </a:solidFill>
              </a:rPr>
              <a:t>Hidden Layers</a:t>
            </a:r>
          </a:p>
        </p:txBody>
      </p:sp>
      <p:sp>
        <p:nvSpPr>
          <p:cNvPr id="481" name="Shape 481">
            <a:hlinkClick r:id="rId6" action="ppaction://hlinksldjump"/>
          </p:cNvPr>
          <p:cNvSpPr/>
          <p:nvPr/>
        </p:nvSpPr>
        <p:spPr>
          <a:xfrm>
            <a:off x="373022" y="4290684"/>
            <a:ext cx="8397955" cy="395550"/>
          </a:xfrm>
          <a:prstGeom prst="rect">
            <a:avLst/>
          </a:prstGeom>
          <a:gradFill>
            <a:gsLst>
              <a:gs pos="0">
                <a:srgbClr val="7F8DA6"/>
              </a:gs>
              <a:gs pos="80000">
                <a:srgbClr val="A6B9DA"/>
              </a:gs>
              <a:gs pos="100000">
                <a:srgbClr val="A6BADC"/>
              </a:gs>
            </a:gsLst>
            <a:lin ang="16200000"/>
          </a:gradFill>
          <a:ln>
            <a:solidFill>
              <a:srgbClr val="ADBCD7"/>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438911">
              <a:defRPr sz="1727">
                <a:solidFill>
                  <a:srgbClr val="FFFFFF"/>
                </a:solidFill>
                <a:latin typeface="Calibri"/>
                <a:ea typeface="Calibri"/>
                <a:cs typeface="Calibri"/>
                <a:sym typeface="Calibri"/>
              </a:defRPr>
            </a:lvl1pPr>
          </a:lstStyle>
          <a:p>
            <a:pPr lvl="0">
              <a:defRPr sz="1800">
                <a:solidFill>
                  <a:srgbClr val="000000"/>
                </a:solidFill>
              </a:defRPr>
            </a:pPr>
            <a:r>
              <a:rPr sz="1727">
                <a:solidFill>
                  <a:srgbClr val="FFFFFF"/>
                </a:solidFill>
              </a:rPr>
              <a:t>Combinare neuroni sensoriali e motori </a:t>
            </a:r>
          </a:p>
        </p:txBody>
      </p:sp>
      <p:sp>
        <p:nvSpPr>
          <p:cNvPr id="482" name="Shape 482">
            <a:hlinkClick r:id="rId7" action="ppaction://hlinksldjump"/>
          </p:cNvPr>
          <p:cNvSpPr/>
          <p:nvPr/>
        </p:nvSpPr>
        <p:spPr>
          <a:xfrm>
            <a:off x="373022" y="4806463"/>
            <a:ext cx="8397955" cy="377826"/>
          </a:xfrm>
          <a:prstGeom prst="rect">
            <a:avLst/>
          </a:prstGeom>
          <a:gradFill>
            <a:gsLst>
              <a:gs pos="0">
                <a:srgbClr val="7F8DA6"/>
              </a:gs>
              <a:gs pos="80000">
                <a:srgbClr val="A6B9DA"/>
              </a:gs>
              <a:gs pos="100000">
                <a:srgbClr val="A6BADC"/>
              </a:gs>
            </a:gsLst>
            <a:path>
              <a:fillToRect l="50000" t="101826" r="50000" b="-1826"/>
            </a:path>
          </a:gradFill>
          <a:ln>
            <a:solidFill>
              <a:srgbClr val="ADBCD7"/>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spAutoFit/>
          </a:bodyPr>
          <a:lstStyle>
            <a:lvl1pPr algn="ctr">
              <a:defRPr sz="2400">
                <a:solidFill>
                  <a:srgbClr val="FFFFFF"/>
                </a:solidFill>
                <a:latin typeface="Calibri"/>
                <a:ea typeface="Calibri"/>
                <a:cs typeface="Calibri"/>
                <a:sym typeface="Calibri"/>
              </a:defRPr>
            </a:lvl1pPr>
          </a:lstStyle>
          <a:p>
            <a:pPr lvl="0">
              <a:defRPr sz="1800">
                <a:solidFill>
                  <a:srgbClr val="000000"/>
                </a:solidFill>
              </a:defRPr>
            </a:pPr>
            <a:r>
              <a:rPr sz="2400">
                <a:solidFill>
                  <a:srgbClr val="FFFFFF"/>
                </a:solidFill>
              </a:rPr>
              <a:t>I due approcci principali</a:t>
            </a:r>
          </a:p>
        </p:txBody>
      </p:sp>
      <p:sp>
        <p:nvSpPr>
          <p:cNvPr id="483" name="Shape 483">
            <a:hlinkClick r:id="rId8" action="ppaction://hlinksldjump"/>
          </p:cNvPr>
          <p:cNvSpPr/>
          <p:nvPr/>
        </p:nvSpPr>
        <p:spPr>
          <a:xfrm>
            <a:off x="373493" y="5322243"/>
            <a:ext cx="8397014" cy="377826"/>
          </a:xfrm>
          <a:prstGeom prst="rect">
            <a:avLst/>
          </a:prstGeom>
          <a:gradFill>
            <a:gsLst>
              <a:gs pos="0">
                <a:srgbClr val="7F8DA6"/>
              </a:gs>
              <a:gs pos="80000">
                <a:srgbClr val="A6B9DA"/>
              </a:gs>
              <a:gs pos="100000">
                <a:srgbClr val="A6BADC"/>
              </a:gs>
            </a:gsLst>
            <a:lin ang="16200000"/>
          </a:gradFill>
          <a:ln>
            <a:solidFill>
              <a:srgbClr val="ADBCD7"/>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spAutoFit/>
          </a:bodyPr>
          <a:lstStyle>
            <a:lvl1pPr algn="ctr">
              <a:defRPr sz="2400">
                <a:solidFill>
                  <a:srgbClr val="FFFFFF"/>
                </a:solidFill>
                <a:latin typeface="Calibri"/>
                <a:ea typeface="Calibri"/>
                <a:cs typeface="Calibri"/>
                <a:sym typeface="Calibri"/>
              </a:defRPr>
            </a:lvl1pPr>
          </a:lstStyle>
          <a:p>
            <a:pPr lvl="0">
              <a:defRPr sz="1800">
                <a:solidFill>
                  <a:srgbClr val="000000"/>
                </a:solidFill>
              </a:defRPr>
            </a:pPr>
            <a:r>
              <a:rPr sz="2400">
                <a:solidFill>
                  <a:srgbClr val="FFFFFF"/>
                </a:solidFill>
              </a:rPr>
              <a:t>Ponti neurali</a:t>
            </a:r>
          </a:p>
        </p:txBody>
      </p:sp>
      <p:sp>
        <p:nvSpPr>
          <p:cNvPr id="484" name="Shape 484">
            <a:hlinkClick r:id="rId9" action="ppaction://hlinksldjump"/>
          </p:cNvPr>
          <p:cNvSpPr/>
          <p:nvPr/>
        </p:nvSpPr>
        <p:spPr>
          <a:xfrm>
            <a:off x="373022" y="5829161"/>
            <a:ext cx="8397956" cy="377826"/>
          </a:xfrm>
          <a:prstGeom prst="rect">
            <a:avLst/>
          </a:prstGeom>
          <a:gradFill>
            <a:gsLst>
              <a:gs pos="0">
                <a:srgbClr val="7F8DA6"/>
              </a:gs>
              <a:gs pos="80000">
                <a:srgbClr val="A6B9DA"/>
              </a:gs>
              <a:gs pos="100000">
                <a:srgbClr val="A6BADC"/>
              </a:gs>
            </a:gsLst>
            <a:lin ang="16200000"/>
          </a:gradFill>
          <a:ln>
            <a:solidFill>
              <a:srgbClr val="ADBCD7"/>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spAutoFit/>
          </a:bodyPr>
          <a:lstStyle>
            <a:lvl1pPr algn="ctr">
              <a:defRPr sz="2400">
                <a:solidFill>
                  <a:srgbClr val="FFFFFF"/>
                </a:solidFill>
                <a:latin typeface="Calibri"/>
                <a:ea typeface="Calibri"/>
                <a:cs typeface="Calibri"/>
                <a:sym typeface="Calibri"/>
              </a:defRPr>
            </a:lvl1pPr>
          </a:lstStyle>
          <a:p>
            <a:pPr lvl="0">
              <a:defRPr sz="1800">
                <a:solidFill>
                  <a:srgbClr val="000000"/>
                </a:solidFill>
              </a:defRPr>
            </a:pPr>
            <a:r>
              <a:rPr sz="2400">
                <a:solidFill>
                  <a:srgbClr val="FFFFFF"/>
                </a:solidFill>
              </a:rPr>
              <a:t>Uno sguardo al futuro …</a:t>
            </a:r>
          </a:p>
        </p:txBody>
      </p:sp>
      <p:sp>
        <p:nvSpPr>
          <p:cNvPr id="485" name="Shape 485">
            <a:hlinkClick r:id="rId10" action="ppaction://hlinksldjump"/>
          </p:cNvPr>
          <p:cNvSpPr/>
          <p:nvPr/>
        </p:nvSpPr>
        <p:spPr>
          <a:xfrm>
            <a:off x="373022" y="3766042"/>
            <a:ext cx="8397956" cy="395550"/>
          </a:xfrm>
          <a:prstGeom prst="rect">
            <a:avLst/>
          </a:prstGeom>
          <a:gradFill>
            <a:gsLst>
              <a:gs pos="0">
                <a:srgbClr val="7F8DA6"/>
              </a:gs>
              <a:gs pos="80000">
                <a:srgbClr val="A6B9DA"/>
              </a:gs>
              <a:gs pos="100000">
                <a:srgbClr val="A6BADC"/>
              </a:gs>
            </a:gsLst>
            <a:lin ang="16200000"/>
          </a:gradFill>
          <a:ln>
            <a:solidFill>
              <a:srgbClr val="ADBCD7"/>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566927">
              <a:defRPr sz="2418">
                <a:solidFill>
                  <a:srgbClr val="FFFFFF"/>
                </a:solidFill>
                <a:latin typeface="Calibri"/>
                <a:ea typeface="Calibri"/>
                <a:cs typeface="Calibri"/>
                <a:sym typeface="Calibri"/>
              </a:defRPr>
            </a:lvl1pPr>
          </a:lstStyle>
          <a:p>
            <a:pPr lvl="0">
              <a:defRPr sz="1800">
                <a:solidFill>
                  <a:srgbClr val="000000"/>
                </a:solidFill>
              </a:defRPr>
            </a:pPr>
            <a:r>
              <a:rPr sz="2418">
                <a:solidFill>
                  <a:srgbClr val="FFFFFF"/>
                </a:solidFill>
              </a:rPr>
              <a:t>Connessioni bioniche</a:t>
            </a:r>
          </a:p>
        </p:txBody>
      </p:sp>
      <p:pic>
        <p:nvPicPr>
          <p:cNvPr id="486" name="Schermata 2014-04-07 alle 15.39.29.png">
            <a:hlinkClick r:id="rId11" action="ppaction://hlinksldjump"/>
          </p:cNvPr>
          <p:cNvPicPr/>
          <p:nvPr/>
        </p:nvPicPr>
        <p:blipFill>
          <a:blip r:embed="rId12">
            <a:extLst/>
          </a:blip>
          <a:stretch>
            <a:fillRect/>
          </a:stretch>
        </p:blipFill>
        <p:spPr>
          <a:xfrm>
            <a:off x="8503223" y="6227963"/>
            <a:ext cx="599296" cy="599296"/>
          </a:xfrm>
          <a:prstGeom prst="rect">
            <a:avLst/>
          </a:prstGeom>
          <a:ln w="12700">
            <a:miter lim="400000"/>
          </a:ln>
        </p:spPr>
      </p:pic>
      <p:pic>
        <p:nvPicPr>
          <p:cNvPr id="487" name="Schermata 2014-04-07 alle 21.58.46.png">
            <a:hlinkClick r:id="rId13" action="ppaction://hlinksldjump"/>
          </p:cNvPr>
          <p:cNvPicPr/>
          <p:nvPr/>
        </p:nvPicPr>
        <p:blipFill>
          <a:blip r:embed="rId14">
            <a:extLst/>
          </a:blip>
          <a:stretch>
            <a:fillRect/>
          </a:stretch>
        </p:blipFill>
        <p:spPr>
          <a:xfrm>
            <a:off x="45760" y="6227963"/>
            <a:ext cx="599439" cy="599439"/>
          </a:xfrm>
          <a:prstGeom prst="rect">
            <a:avLst/>
          </a:prstGeom>
          <a:ln w="12700">
            <a:miter lim="400000"/>
          </a:ln>
        </p:spPr>
      </p:pic>
      <p:sp>
        <p:nvSpPr>
          <p:cNvPr id="16" name="Shape 477">
            <a:hlinkClick r:id="rId15" action="ppaction://hlinksldjump"/>
          </p:cNvPr>
          <p:cNvSpPr/>
          <p:nvPr/>
        </p:nvSpPr>
        <p:spPr>
          <a:xfrm>
            <a:off x="372551" y="1099821"/>
            <a:ext cx="8397956" cy="395550"/>
          </a:xfrm>
          <a:prstGeom prst="rect">
            <a:avLst/>
          </a:prstGeom>
          <a:gradFill>
            <a:gsLst>
              <a:gs pos="0">
                <a:srgbClr val="7F8DA6"/>
              </a:gs>
              <a:gs pos="80000">
                <a:srgbClr val="A6B9DA"/>
              </a:gs>
              <a:gs pos="100000">
                <a:srgbClr val="A6BADC"/>
              </a:gs>
            </a:gsLst>
            <a:lin ang="16200000"/>
          </a:gradFill>
          <a:ln>
            <a:solidFill>
              <a:srgbClr val="ADBCD7"/>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365760">
              <a:defRPr sz="1760">
                <a:solidFill>
                  <a:srgbClr val="FFFFFF"/>
                </a:solidFill>
                <a:latin typeface="Calibri"/>
                <a:ea typeface="Calibri"/>
                <a:cs typeface="Calibri"/>
                <a:sym typeface="Calibri"/>
              </a:defRPr>
            </a:lvl1pPr>
          </a:lstStyle>
          <a:p>
            <a:pPr lvl="0">
              <a:defRPr sz="1800">
                <a:solidFill>
                  <a:srgbClr val="000000"/>
                </a:solidFill>
              </a:defRPr>
            </a:pPr>
            <a:r>
              <a:rPr lang="it-IT" sz="1760" dirty="0" smtClean="0">
                <a:solidFill>
                  <a:srgbClr val="FFFFFF"/>
                </a:solidFill>
              </a:rPr>
              <a:t>Visione attuale</a:t>
            </a:r>
            <a:endParaRPr sz="1760" dirty="0">
              <a:solidFill>
                <a:srgbClr val="FFFFFF"/>
              </a:solidFill>
            </a:endParaRPr>
          </a:p>
        </p:txBody>
      </p:sp>
    </p:spTree>
  </p:cSld>
  <p:clrMapOvr>
    <a:masterClrMapping/>
  </p:clrMapOvr>
  <p:transition spd="slow">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7F8DA6"/>
            </a:gs>
            <a:gs pos="49928">
              <a:srgbClr val="A6B9DA"/>
            </a:gs>
            <a:gs pos="96066">
              <a:srgbClr val="A6DFE9"/>
            </a:gs>
          </a:gsLst>
          <a:lin ang="5400000" scaled="0"/>
        </a:gradFill>
        <a:effectLst/>
      </p:bgPr>
    </p:bg>
    <p:spTree>
      <p:nvGrpSpPr>
        <p:cNvPr id="1" name=""/>
        <p:cNvGrpSpPr/>
        <p:nvPr/>
      </p:nvGrpSpPr>
      <p:grpSpPr>
        <a:xfrm>
          <a:off x="0" y="0"/>
          <a:ext cx="0" cy="0"/>
          <a:chOff x="0" y="0"/>
          <a:chExt cx="0" cy="0"/>
        </a:xfrm>
      </p:grpSpPr>
      <p:sp>
        <p:nvSpPr>
          <p:cNvPr id="489" name="Shape 489"/>
          <p:cNvSpPr>
            <a:spLocks noGrp="1"/>
          </p:cNvSpPr>
          <p:nvPr>
            <p:ph type="body" idx="1"/>
          </p:nvPr>
        </p:nvSpPr>
        <p:spPr>
          <a:xfrm>
            <a:off x="457200" y="1600200"/>
            <a:ext cx="8229600" cy="4525963"/>
          </a:xfrm>
          <a:prstGeom prst="rect">
            <a:avLst/>
          </a:prstGeom>
        </p:spPr>
        <p:txBody>
          <a:bodyPr/>
          <a:lstStyle/>
          <a:p>
            <a:pPr marL="0" lvl="0" indent="0" algn="just">
              <a:lnSpc>
                <a:spcPct val="90000"/>
              </a:lnSpc>
              <a:spcBef>
                <a:spcPts val="600"/>
              </a:spcBef>
              <a:buSzTx/>
              <a:buFontTx/>
              <a:buNone/>
              <a:defRPr sz="1800"/>
            </a:pPr>
            <a:r>
              <a:rPr sz="2900"/>
              <a:t>Alla base delle odierne IA dette anche ANN (Artificial Neural Network) vi è il tentativo di ricreare artificialmente le medesime interazioni presenti nelle reti neurali.</a:t>
            </a:r>
          </a:p>
          <a:p>
            <a:pPr marL="0" lvl="0" indent="0" algn="just">
              <a:lnSpc>
                <a:spcPct val="90000"/>
              </a:lnSpc>
              <a:spcBef>
                <a:spcPts val="600"/>
              </a:spcBef>
              <a:buSzTx/>
              <a:buFontTx/>
              <a:buNone/>
              <a:defRPr sz="1800"/>
            </a:pPr>
            <a:r>
              <a:rPr sz="2900"/>
              <a:t>Presupposto di tale intento è la ricerca di un vero e proprio algoritmo conoscitivo, capace di conferire al sistema stesso il carattere più tipico e peculiare dell’uomo: la capacità di essere senziente e di adattarsi a situazioni incognite: ovvero di “apprendere”.</a:t>
            </a:r>
          </a:p>
        </p:txBody>
      </p:sp>
      <p:sp>
        <p:nvSpPr>
          <p:cNvPr id="490" name="Shape 490"/>
          <p:cNvSpPr>
            <a:spLocks noGrp="1"/>
          </p:cNvSpPr>
          <p:nvPr>
            <p:ph type="title"/>
          </p:nvPr>
        </p:nvSpPr>
        <p:spPr>
          <a:xfrm>
            <a:off x="457200" y="274638"/>
            <a:ext cx="8229600" cy="1143001"/>
          </a:xfrm>
          <a:prstGeom prst="rect">
            <a:avLst/>
          </a:prstGeom>
          <a:gradFill>
            <a:gsLst>
              <a:gs pos="0">
                <a:srgbClr val="7F8DA6"/>
              </a:gs>
              <a:gs pos="80000">
                <a:srgbClr val="A6B9DA"/>
              </a:gs>
              <a:gs pos="100000">
                <a:srgbClr val="A6BADC"/>
              </a:gs>
            </a:gsLst>
            <a:lin ang="16200000"/>
          </a:gradFill>
          <a:ln w="9525">
            <a:solidFill>
              <a:srgbClr val="ADBCD7"/>
            </a:solidFill>
            <a:bevel/>
          </a:ln>
          <a:effectLst>
            <a:outerShdw blurRad="38100" dist="23000" dir="5400000" rotWithShape="0">
              <a:srgbClr val="000000">
                <a:alpha val="35000"/>
              </a:srgbClr>
            </a:outerShdw>
          </a:effectLst>
        </p:spPr>
        <p:txBody>
          <a:bodyPr lIns="0" tIns="0" rIns="0" bIns="0"/>
          <a:lstStyle>
            <a:lvl1pPr>
              <a:defRPr b="1">
                <a:solidFill>
                  <a:srgbClr val="FFFFFF"/>
                </a:solidFill>
              </a:defRPr>
            </a:lvl1pPr>
          </a:lstStyle>
          <a:p>
            <a:pPr lvl="0">
              <a:defRPr sz="1800" b="0">
                <a:solidFill>
                  <a:srgbClr val="000000"/>
                </a:solidFill>
              </a:defRPr>
            </a:pPr>
            <a:r>
              <a:rPr sz="4400" b="1">
                <a:solidFill>
                  <a:srgbClr val="FFFFFF"/>
                </a:solidFill>
              </a:rPr>
              <a:t>Visione attuale</a:t>
            </a:r>
          </a:p>
        </p:txBody>
      </p:sp>
      <p:pic>
        <p:nvPicPr>
          <p:cNvPr id="491" name="Home.png">
            <a:hlinkClick r:id="rId2" action="ppaction://hlinksldjump"/>
          </p:cNvPr>
          <p:cNvPicPr/>
          <p:nvPr/>
        </p:nvPicPr>
        <p:blipFill>
          <a:blip r:embed="rId3">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7F8DA6"/>
            </a:gs>
            <a:gs pos="49928">
              <a:srgbClr val="A6B9DA"/>
            </a:gs>
            <a:gs pos="96066">
              <a:srgbClr val="A6DFE9"/>
            </a:gs>
          </a:gsLst>
          <a:lin ang="5400000" scaled="0"/>
        </a:gradFill>
        <a:effectLst/>
      </p:bgPr>
    </p:bg>
    <p:spTree>
      <p:nvGrpSpPr>
        <p:cNvPr id="1" name=""/>
        <p:cNvGrpSpPr/>
        <p:nvPr/>
      </p:nvGrpSpPr>
      <p:grpSpPr>
        <a:xfrm>
          <a:off x="0" y="0"/>
          <a:ext cx="0" cy="0"/>
          <a:chOff x="0" y="0"/>
          <a:chExt cx="0" cy="0"/>
        </a:xfrm>
      </p:grpSpPr>
      <p:sp>
        <p:nvSpPr>
          <p:cNvPr id="493" name="Shape 493"/>
          <p:cNvSpPr>
            <a:spLocks noGrp="1"/>
          </p:cNvSpPr>
          <p:nvPr>
            <p:ph type="title"/>
          </p:nvPr>
        </p:nvSpPr>
        <p:spPr>
          <a:xfrm>
            <a:off x="228287" y="142658"/>
            <a:ext cx="8687426" cy="1359558"/>
          </a:xfrm>
          <a:prstGeom prst="rect">
            <a:avLst/>
          </a:prstGeom>
          <a:gradFill>
            <a:gsLst>
              <a:gs pos="0">
                <a:srgbClr val="7F8DA6"/>
              </a:gs>
              <a:gs pos="80000">
                <a:srgbClr val="A6B9DA"/>
              </a:gs>
              <a:gs pos="100000">
                <a:srgbClr val="A6BADC"/>
              </a:gs>
            </a:gsLst>
            <a:lin ang="16200000"/>
          </a:gradFill>
          <a:ln w="9525">
            <a:solidFill>
              <a:srgbClr val="ADBCD7"/>
            </a:solidFill>
            <a:bevel/>
          </a:ln>
          <a:effectLst>
            <a:outerShdw blurRad="38100" dist="23000" dir="5400000" rotWithShape="0">
              <a:srgbClr val="000000">
                <a:alpha val="35000"/>
              </a:srgbClr>
            </a:outerShdw>
          </a:effectLst>
        </p:spPr>
        <p:txBody>
          <a:bodyPr lIns="0" tIns="0" rIns="0" bIns="0"/>
          <a:lstStyle>
            <a:lvl1pPr>
              <a:defRPr b="1">
                <a:solidFill>
                  <a:srgbClr val="FFFFFF"/>
                </a:solidFill>
              </a:defRPr>
            </a:lvl1pPr>
          </a:lstStyle>
          <a:p>
            <a:pPr lvl="0">
              <a:defRPr sz="1800" b="0">
                <a:solidFill>
                  <a:srgbClr val="000000"/>
                </a:solidFill>
              </a:defRPr>
            </a:pPr>
            <a:r>
              <a:rPr sz="4400" b="1">
                <a:solidFill>
                  <a:srgbClr val="FFFFFF"/>
                </a:solidFill>
              </a:rPr>
              <a:t>Che cosa si intende per rete neurale?</a:t>
            </a:r>
          </a:p>
        </p:txBody>
      </p:sp>
      <p:sp>
        <p:nvSpPr>
          <p:cNvPr id="494" name="Shape 494"/>
          <p:cNvSpPr>
            <a:spLocks noGrp="1"/>
          </p:cNvSpPr>
          <p:nvPr>
            <p:ph type="body" idx="1"/>
          </p:nvPr>
        </p:nvSpPr>
        <p:spPr>
          <a:xfrm>
            <a:off x="642909" y="1571612"/>
            <a:ext cx="7715306" cy="4929223"/>
          </a:xfrm>
          <a:prstGeom prst="rect">
            <a:avLst/>
          </a:prstGeom>
        </p:spPr>
        <p:txBody>
          <a:bodyPr/>
          <a:lstStyle/>
          <a:p>
            <a:pPr lvl="0" algn="just">
              <a:lnSpc>
                <a:spcPct val="90000"/>
              </a:lnSpc>
              <a:spcBef>
                <a:spcPts val="600"/>
              </a:spcBef>
              <a:defRPr sz="1800">
                <a:solidFill>
                  <a:srgbClr val="000000"/>
                </a:solidFill>
              </a:defRPr>
            </a:pPr>
            <a:r>
              <a:rPr sz="2900"/>
              <a:t>Per rete neurale si intende il risultato della sequenza di connessioni chimico-fisiche che si instaurano  fra le singole terminazioni nervose dell’individuo, connessioni denominate ponti neurali.</a:t>
            </a:r>
            <a:endParaRPr sz="2900">
              <a:solidFill>
                <a:srgbClr val="888888"/>
              </a:solidFill>
            </a:endParaRPr>
          </a:p>
          <a:p>
            <a:pPr lvl="0" algn="just">
              <a:lnSpc>
                <a:spcPct val="90000"/>
              </a:lnSpc>
              <a:spcBef>
                <a:spcPts val="600"/>
              </a:spcBef>
              <a:defRPr sz="1800">
                <a:solidFill>
                  <a:srgbClr val="000000"/>
                </a:solidFill>
              </a:defRPr>
            </a:pPr>
            <a:r>
              <a:rPr sz="2900"/>
              <a:t>Le reti neurali individuano sistemi (o popolazioni) di neuroni, tra loro fisicamente interconnessi, finalizzati ad un efficiente scambio di dati il cui fine è la traduzione degli stessi in informazioni più ordinate e complesse</a:t>
            </a:r>
            <a:r>
              <a:rPr sz="2900">
                <a:solidFill>
                  <a:srgbClr val="888888"/>
                </a:solidFill>
              </a:rPr>
              <a:t>.</a:t>
            </a:r>
            <a:endParaRPr sz="2900"/>
          </a:p>
          <a:p>
            <a:pPr lvl="0" algn="just">
              <a:lnSpc>
                <a:spcPct val="90000"/>
              </a:lnSpc>
              <a:spcBef>
                <a:spcPts val="600"/>
              </a:spcBef>
              <a:defRPr sz="1800">
                <a:solidFill>
                  <a:srgbClr val="000000"/>
                </a:solidFill>
              </a:defRPr>
            </a:pPr>
            <a:r>
              <a:rPr sz="2900"/>
              <a:t> </a:t>
            </a:r>
          </a:p>
        </p:txBody>
      </p:sp>
      <p:pic>
        <p:nvPicPr>
          <p:cNvPr id="5" name="Home.png">
            <a:hlinkClick r:id="rId2" action="ppaction://hlinksldjump"/>
          </p:cNvPr>
          <p:cNvPicPr/>
          <p:nvPr/>
        </p:nvPicPr>
        <p:blipFill>
          <a:blip r:embed="rId3">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7F8DA6"/>
            </a:gs>
            <a:gs pos="49928">
              <a:srgbClr val="A6B9DA"/>
            </a:gs>
            <a:gs pos="96066">
              <a:srgbClr val="A6DFE9"/>
            </a:gs>
          </a:gsLst>
          <a:lin ang="5400000" scaled="0"/>
        </a:gradFill>
        <a:effectLst/>
      </p:bgPr>
    </p:bg>
    <p:spTree>
      <p:nvGrpSpPr>
        <p:cNvPr id="1" name=""/>
        <p:cNvGrpSpPr/>
        <p:nvPr/>
      </p:nvGrpSpPr>
      <p:grpSpPr>
        <a:xfrm>
          <a:off x="0" y="0"/>
          <a:ext cx="0" cy="0"/>
          <a:chOff x="0" y="0"/>
          <a:chExt cx="0" cy="0"/>
        </a:xfrm>
      </p:grpSpPr>
      <p:sp>
        <p:nvSpPr>
          <p:cNvPr id="497" name="Shape 497"/>
          <p:cNvSpPr>
            <a:spLocks noGrp="1"/>
          </p:cNvSpPr>
          <p:nvPr>
            <p:ph type="title"/>
          </p:nvPr>
        </p:nvSpPr>
        <p:spPr>
          <a:xfrm>
            <a:off x="457200" y="196701"/>
            <a:ext cx="8229601" cy="1143001"/>
          </a:xfrm>
          <a:prstGeom prst="rect">
            <a:avLst/>
          </a:prstGeom>
          <a:gradFill>
            <a:gsLst>
              <a:gs pos="0">
                <a:srgbClr val="7F8DA6"/>
              </a:gs>
              <a:gs pos="80000">
                <a:srgbClr val="A6B9DA"/>
              </a:gs>
              <a:gs pos="100000">
                <a:srgbClr val="A6BADC"/>
              </a:gs>
            </a:gsLst>
            <a:lin ang="16200000"/>
          </a:gradFill>
          <a:ln w="9525">
            <a:solidFill>
              <a:srgbClr val="ADBCD7"/>
            </a:solidFill>
            <a:bevel/>
          </a:ln>
          <a:effectLst>
            <a:outerShdw blurRad="38100" dist="23000" dir="5400000" rotWithShape="0">
              <a:srgbClr val="000000">
                <a:alpha val="35000"/>
              </a:srgbClr>
            </a:outerShdw>
          </a:effectLst>
        </p:spPr>
        <p:txBody>
          <a:bodyPr lIns="0" tIns="0" rIns="0" bIns="0"/>
          <a:lstStyle>
            <a:lvl1pPr>
              <a:defRPr b="1">
                <a:solidFill>
                  <a:srgbClr val="FFFFFF"/>
                </a:solidFill>
              </a:defRPr>
            </a:lvl1pPr>
          </a:lstStyle>
          <a:p>
            <a:pPr lvl="0">
              <a:defRPr sz="1800" b="0">
                <a:solidFill>
                  <a:srgbClr val="000000"/>
                </a:solidFill>
              </a:defRPr>
            </a:pPr>
            <a:r>
              <a:rPr sz="4400" b="1">
                <a:solidFill>
                  <a:srgbClr val="FFFFFF"/>
                </a:solidFill>
              </a:rPr>
              <a:t>Reti neurali</a:t>
            </a:r>
          </a:p>
        </p:txBody>
      </p:sp>
      <p:sp>
        <p:nvSpPr>
          <p:cNvPr id="499" name="Shape 499"/>
          <p:cNvSpPr/>
          <p:nvPr/>
        </p:nvSpPr>
        <p:spPr>
          <a:xfrm>
            <a:off x="430308" y="1850842"/>
            <a:ext cx="4022780" cy="398272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spAutoFit/>
          </a:bodyPr>
          <a:lstStyle>
            <a:lvl1pPr algn="just">
              <a:lnSpc>
                <a:spcPct val="80000"/>
              </a:lnSpc>
              <a:spcBef>
                <a:spcPts val="600"/>
              </a:spcBef>
              <a:defRPr sz="2600">
                <a:latin typeface="Calibri"/>
                <a:ea typeface="Calibri"/>
                <a:cs typeface="Calibri"/>
                <a:sym typeface="Calibri"/>
              </a:defRPr>
            </a:lvl1pPr>
          </a:lstStyle>
          <a:p>
            <a:pPr lvl="0">
              <a:defRPr sz="1800"/>
            </a:pPr>
            <a:r>
              <a:rPr sz="2600"/>
              <a:t>L’ interazione fra queste cellule si regge su di un principio elettrochimico. L’ingresso dei dati attraverso i dendriti e la propagazione attraverso gli assoni sono regolati da una soglia di attivazione che, se superata, dà vita ad un potenziale d’azione (AP) che origina lungo l’assone un impulso elettrico.</a:t>
            </a:r>
          </a:p>
        </p:txBody>
      </p:sp>
      <p:pic>
        <p:nvPicPr>
          <p:cNvPr id="500" name="243923_nejron_-nervy_-kletka_3200x2000_(www.GdeFon.ru).jpg"/>
          <p:cNvPicPr/>
          <p:nvPr/>
        </p:nvPicPr>
        <p:blipFill>
          <a:blip r:embed="rId3">
            <a:extLst/>
          </a:blip>
          <a:stretch>
            <a:fillRect/>
          </a:stretch>
        </p:blipFill>
        <p:spPr>
          <a:xfrm>
            <a:off x="4741915" y="2286285"/>
            <a:ext cx="4206778" cy="2629236"/>
          </a:xfrm>
          <a:prstGeom prst="rect">
            <a:avLst/>
          </a:prstGeom>
          <a:ln w="12700">
            <a:miter lim="400000"/>
          </a:ln>
          <a:effectLst>
            <a:reflection endPos="40000" dir="5400000" sy="-100000" algn="bl" rotWithShape="0"/>
          </a:effectLst>
        </p:spPr>
      </p:pic>
      <p:pic>
        <p:nvPicPr>
          <p:cNvPr id="6" name="Home.png">
            <a:hlinkClick r:id="rId4" action="ppaction://hlinksldjump"/>
          </p:cNvPr>
          <p:cNvPicPr/>
          <p:nvPr/>
        </p:nvPicPr>
        <p:blipFill>
          <a:blip r:embed="rId5">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844B15"/>
            </a:gs>
            <a:gs pos="25188">
              <a:srgbClr val="42810B"/>
            </a:gs>
            <a:gs pos="45773">
              <a:srgbClr val="00B600"/>
            </a:gs>
            <a:gs pos="64985">
              <a:srgbClr val="80DB80"/>
            </a:gs>
            <a:gs pos="100000">
              <a:srgbClr val="FFFFFF"/>
            </a:gs>
          </a:gsLst>
          <a:lin ang="16200000" scaled="0"/>
        </a:gradFill>
        <a:effectLst/>
      </p:bgPr>
    </p:bg>
    <p:spTree>
      <p:nvGrpSpPr>
        <p:cNvPr id="1" name=""/>
        <p:cNvGrpSpPr/>
        <p:nvPr/>
      </p:nvGrpSpPr>
      <p:grpSpPr>
        <a:xfrm>
          <a:off x="0" y="0"/>
          <a:ext cx="0" cy="0"/>
          <a:chOff x="0" y="0"/>
          <a:chExt cx="0" cy="0"/>
        </a:xfrm>
      </p:grpSpPr>
      <p:sp>
        <p:nvSpPr>
          <p:cNvPr id="251" name="Shape 251"/>
          <p:cNvSpPr>
            <a:spLocks noGrp="1"/>
          </p:cNvSpPr>
          <p:nvPr>
            <p:ph type="title"/>
          </p:nvPr>
        </p:nvSpPr>
        <p:spPr>
          <a:prstGeom prst="rect">
            <a:avLst/>
          </a:prstGeom>
        </p:spPr>
        <p:txBody>
          <a:bodyPr/>
          <a:lstStyle>
            <a:lvl1pPr defTabSz="457200">
              <a:defRPr sz="4000" b="1" cap="all">
                <a:solidFill>
                  <a:srgbClr val="00BD00"/>
                </a:solidFill>
                <a:latin typeface="Kristen ITC"/>
                <a:ea typeface="Kristen ITC"/>
                <a:cs typeface="Kristen ITC"/>
                <a:sym typeface="Kristen ITC"/>
              </a:defRPr>
            </a:lvl1pPr>
          </a:lstStyle>
          <a:p>
            <a:pPr lvl="0">
              <a:defRPr sz="1800" b="0" cap="none">
                <a:solidFill>
                  <a:srgbClr val="000000"/>
                </a:solidFill>
              </a:defRPr>
            </a:pPr>
            <a:r>
              <a:rPr sz="4000" b="1" cap="all">
                <a:solidFill>
                  <a:srgbClr val="00BD00"/>
                </a:solidFill>
              </a:rPr>
              <a:t>INDICE</a:t>
            </a:r>
          </a:p>
        </p:txBody>
      </p:sp>
      <p:sp>
        <p:nvSpPr>
          <p:cNvPr id="252" name="Shape 252">
            <a:hlinkClick r:id="rId2" action="ppaction://hlinksldjump"/>
          </p:cNvPr>
          <p:cNvSpPr/>
          <p:nvPr/>
        </p:nvSpPr>
        <p:spPr>
          <a:xfrm>
            <a:off x="2567473" y="4916613"/>
            <a:ext cx="4009054" cy="558164"/>
          </a:xfrm>
          <a:prstGeom prst="rect">
            <a:avLst/>
          </a:prstGeom>
          <a:gradFill>
            <a:gsLst>
              <a:gs pos="0">
                <a:srgbClr val="7F8DA6"/>
              </a:gs>
              <a:gs pos="53268">
                <a:srgbClr val="A6B9DA"/>
              </a:gs>
              <a:gs pos="100000">
                <a:srgbClr val="A6BADC"/>
              </a:gs>
            </a:gsLst>
            <a:lin ang="16200000"/>
          </a:gradFill>
          <a:ln>
            <a:solidFill>
              <a:srgbClr val="ADBCD7"/>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0" tIns="0" rIns="0" bIns="0">
            <a:spAutoFit/>
          </a:bodyPr>
          <a:lstStyle>
            <a:lvl1pPr>
              <a:defRPr sz="3000" b="1">
                <a:solidFill>
                  <a:srgbClr val="FFFFFF"/>
                </a:solidFill>
              </a:defRPr>
            </a:lvl1pPr>
          </a:lstStyle>
          <a:p>
            <a:pPr lvl="0">
              <a:defRPr sz="1800" b="0">
                <a:solidFill>
                  <a:srgbClr val="000000"/>
                </a:solidFill>
              </a:defRPr>
            </a:pPr>
            <a:r>
              <a:rPr sz="3000" b="1">
                <a:solidFill>
                  <a:srgbClr val="FFFFFF"/>
                </a:solidFill>
              </a:rPr>
              <a:t>Applicazioni mediche</a:t>
            </a:r>
          </a:p>
        </p:txBody>
      </p:sp>
      <p:sp>
        <p:nvSpPr>
          <p:cNvPr id="253" name="Shape 253">
            <a:hlinkClick r:id="rId3" action="ppaction://hlinksldjump"/>
          </p:cNvPr>
          <p:cNvSpPr/>
          <p:nvPr/>
        </p:nvSpPr>
        <p:spPr>
          <a:xfrm>
            <a:off x="2189233" y="3781869"/>
            <a:ext cx="4765535" cy="574039"/>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8" tIns="45718" rIns="45718" bIns="45718">
            <a:spAutoFit/>
          </a:bodyPr>
          <a:lstStyle>
            <a:lvl1pPr>
              <a:defRPr sz="3000" b="1">
                <a:solidFill>
                  <a:srgbClr val="E02600"/>
                </a:solidFill>
              </a:defRPr>
            </a:lvl1pPr>
          </a:lstStyle>
          <a:p>
            <a:pPr lvl="0">
              <a:defRPr sz="1800" b="0">
                <a:solidFill>
                  <a:srgbClr val="000000"/>
                </a:solidFill>
              </a:defRPr>
            </a:pPr>
            <a:r>
              <a:rPr sz="3000" b="1">
                <a:solidFill>
                  <a:srgbClr val="E02600"/>
                </a:solidFill>
              </a:rPr>
              <a:t>Applicazioni Informatiche</a:t>
            </a:r>
          </a:p>
        </p:txBody>
      </p:sp>
      <p:sp>
        <p:nvSpPr>
          <p:cNvPr id="254" name="Shape 254">
            <a:hlinkClick r:id="rId4" action="ppaction://hlinksldjump"/>
          </p:cNvPr>
          <p:cNvSpPr/>
          <p:nvPr/>
        </p:nvSpPr>
        <p:spPr>
          <a:xfrm>
            <a:off x="2548601" y="2663001"/>
            <a:ext cx="4046798" cy="558164"/>
          </a:xfrm>
          <a:prstGeom prst="rect">
            <a:avLst/>
          </a:prstGeom>
          <a:gradFill>
            <a:gsLst>
              <a:gs pos="0">
                <a:srgbClr val="898989"/>
              </a:gs>
              <a:gs pos="47066">
                <a:srgbClr val="CFCFCF"/>
              </a:gs>
              <a:gs pos="100000">
                <a:srgbClr val="FFFFFF"/>
              </a:gs>
            </a:gsLst>
            <a:lin ang="5371952"/>
          </a:gradFill>
          <a:ln>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8" tIns="45718" rIns="45718" bIns="45718">
            <a:spAutoFit/>
          </a:bodyPr>
          <a:lstStyle>
            <a:lvl1pPr algn="ctr">
              <a:defRPr sz="3000" b="1"/>
            </a:lvl1pPr>
          </a:lstStyle>
          <a:p>
            <a:pPr lvl="0">
              <a:defRPr sz="1800" b="0"/>
            </a:pPr>
            <a:r>
              <a:rPr sz="3000" b="1"/>
              <a:t>Etica e Filosofia</a:t>
            </a:r>
          </a:p>
        </p:txBody>
      </p:sp>
      <p:sp>
        <p:nvSpPr>
          <p:cNvPr id="255" name="Shape 255">
            <a:hlinkClick r:id="rId5" action="ppaction://hlinksldjump"/>
          </p:cNvPr>
          <p:cNvSpPr/>
          <p:nvPr/>
        </p:nvSpPr>
        <p:spPr>
          <a:xfrm>
            <a:off x="3019972" y="1528257"/>
            <a:ext cx="3104056" cy="574039"/>
          </a:xfrm>
          <a:prstGeom prst="rect">
            <a:avLst/>
          </a:prstGeom>
          <a:solidFill>
            <a:srgbClr val="C0504D"/>
          </a:solidFill>
          <a:ln w="25400">
            <a:solidFill>
              <a:srgbClr val="8C3A38"/>
            </a:solidFill>
          </a:ln>
          <a:effectLst>
            <a:outerShdw blurRad="38100" dist="23000" dir="5400000" rotWithShape="0">
              <a:srgbClr val="000000">
                <a:alpha val="34999"/>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566927">
              <a:defRPr sz="3100" b="1">
                <a:solidFill>
                  <a:srgbClr val="FFFFFF"/>
                </a:solidFill>
                <a:latin typeface="Arial"/>
                <a:ea typeface="Arial"/>
                <a:cs typeface="Arial"/>
                <a:sym typeface="Arial"/>
              </a:defRPr>
            </a:lvl1pPr>
          </a:lstStyle>
          <a:p>
            <a:pPr lvl="0">
              <a:defRPr sz="1800" b="0">
                <a:solidFill>
                  <a:srgbClr val="000000"/>
                </a:solidFill>
              </a:defRPr>
            </a:pPr>
            <a:r>
              <a:rPr sz="3100" b="1">
                <a:solidFill>
                  <a:srgbClr val="FFFFFF"/>
                </a:solidFill>
              </a:rPr>
              <a:t>Storia dell’IA</a:t>
            </a:r>
          </a:p>
        </p:txBody>
      </p:sp>
    </p:spTree>
  </p:cSld>
  <p:clrMapOvr>
    <a:masterClrMapping/>
  </p:clrMapOvr>
  <p:transition spd="slow">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7F8DA6"/>
            </a:gs>
            <a:gs pos="49928">
              <a:srgbClr val="A6B9DA"/>
            </a:gs>
            <a:gs pos="96066">
              <a:srgbClr val="A6DFE9"/>
            </a:gs>
          </a:gsLst>
          <a:lin ang="5400000" scaled="0"/>
        </a:gradFill>
        <a:effectLst/>
      </p:bgPr>
    </p:bg>
    <p:spTree>
      <p:nvGrpSpPr>
        <p:cNvPr id="1" name=""/>
        <p:cNvGrpSpPr/>
        <p:nvPr/>
      </p:nvGrpSpPr>
      <p:grpSpPr>
        <a:xfrm>
          <a:off x="0" y="0"/>
          <a:ext cx="0" cy="0"/>
          <a:chOff x="0" y="0"/>
          <a:chExt cx="0" cy="0"/>
        </a:xfrm>
      </p:grpSpPr>
      <p:sp>
        <p:nvSpPr>
          <p:cNvPr id="504" name="Shape 504"/>
          <p:cNvSpPr/>
          <p:nvPr/>
        </p:nvSpPr>
        <p:spPr>
          <a:xfrm>
            <a:off x="287523" y="1331755"/>
            <a:ext cx="8568954" cy="22250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lvl1pPr algn="just">
              <a:defRPr sz="2000">
                <a:latin typeface="Calibri"/>
                <a:ea typeface="Calibri"/>
                <a:cs typeface="Calibri"/>
                <a:sym typeface="Calibri"/>
              </a:defRPr>
            </a:lvl1pPr>
          </a:lstStyle>
          <a:p>
            <a:pPr lvl="0">
              <a:defRPr sz="1800"/>
            </a:pPr>
            <a:r>
              <a:rPr sz="2000"/>
              <a:t>La nascita delle odierne ANN è riconducibile solamente alla seconda metà degli anni ’90, per mezzo dell’introduzione del “sistema a discesa di gradiente” il quale garantisce la maggior accuratezza possibile della soglia di attivazione. Questo sistema è diviso in tre differenti sezioni: l’unità di ingresso, che garantisce l’acquisizione dell’impulso; i nodi di uscita, che svolgono la funzione di output ed infine le unità nascoste (hidden layers) che rappresentano una tappa obbligatoria nel processo di elaborazione input-output dell’ANN. </a:t>
            </a:r>
          </a:p>
        </p:txBody>
      </p:sp>
      <p:sp>
        <p:nvSpPr>
          <p:cNvPr id="505" name="Shape 505"/>
          <p:cNvSpPr/>
          <p:nvPr/>
        </p:nvSpPr>
        <p:spPr>
          <a:xfrm>
            <a:off x="797557" y="6349"/>
            <a:ext cx="7548886" cy="1107998"/>
          </a:xfrm>
          <a:prstGeom prst="rect">
            <a:avLst/>
          </a:prstGeom>
          <a:gradFill>
            <a:gsLst>
              <a:gs pos="0">
                <a:srgbClr val="7F8DA6"/>
              </a:gs>
              <a:gs pos="80000">
                <a:srgbClr val="A6B9DA"/>
              </a:gs>
              <a:gs pos="100000">
                <a:srgbClr val="A6BADC"/>
              </a:gs>
            </a:gsLst>
            <a:lin ang="16200000"/>
          </a:gradFill>
          <a:ln>
            <a:solidFill>
              <a:srgbClr val="ADBCD7"/>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a:defRPr sz="4400" b="1" cap="all">
                <a:solidFill>
                  <a:srgbClr val="FFFFFF"/>
                </a:solidFill>
                <a:latin typeface="Calibri"/>
                <a:ea typeface="Calibri"/>
                <a:cs typeface="Calibri"/>
                <a:sym typeface="Calibri"/>
              </a:defRPr>
            </a:lvl1pPr>
          </a:lstStyle>
          <a:p>
            <a:pPr lvl="0">
              <a:defRPr sz="1800" b="0" cap="none">
                <a:solidFill>
                  <a:srgbClr val="000000"/>
                </a:solidFill>
              </a:defRPr>
            </a:pPr>
            <a:r>
              <a:rPr sz="4400" b="1" cap="all">
                <a:solidFill>
                  <a:srgbClr val="FFFFFF"/>
                </a:solidFill>
              </a:rPr>
              <a:t>Odierne ann</a:t>
            </a:r>
          </a:p>
        </p:txBody>
      </p:sp>
      <p:pic>
        <p:nvPicPr>
          <p:cNvPr id="507" name="Assone.png"/>
          <p:cNvPicPr/>
          <p:nvPr/>
        </p:nvPicPr>
        <p:blipFill>
          <a:blip r:embed="rId2">
            <a:extLst/>
          </a:blip>
          <a:stretch>
            <a:fillRect/>
          </a:stretch>
        </p:blipFill>
        <p:spPr>
          <a:xfrm>
            <a:off x="160578" y="3252178"/>
            <a:ext cx="5743635" cy="2297454"/>
          </a:xfrm>
          <a:prstGeom prst="rect">
            <a:avLst/>
          </a:prstGeom>
          <a:ln w="12700">
            <a:miter lim="400000"/>
          </a:ln>
        </p:spPr>
      </p:pic>
      <p:pic>
        <p:nvPicPr>
          <p:cNvPr id="508" name="artifi.png"/>
          <p:cNvPicPr/>
          <p:nvPr/>
        </p:nvPicPr>
        <p:blipFill>
          <a:blip r:embed="rId3">
            <a:extLst/>
          </a:blip>
          <a:stretch>
            <a:fillRect/>
          </a:stretch>
        </p:blipFill>
        <p:spPr>
          <a:xfrm>
            <a:off x="3287459" y="4630280"/>
            <a:ext cx="5967783" cy="2387114"/>
          </a:xfrm>
          <a:prstGeom prst="rect">
            <a:avLst/>
          </a:prstGeom>
          <a:ln w="12700">
            <a:miter lim="400000"/>
          </a:ln>
        </p:spPr>
      </p:pic>
      <p:sp>
        <p:nvSpPr>
          <p:cNvPr id="509" name="Shape 509"/>
          <p:cNvSpPr/>
          <p:nvPr/>
        </p:nvSpPr>
        <p:spPr>
          <a:xfrm>
            <a:off x="2353523" y="5296052"/>
            <a:ext cx="1508850" cy="1269007"/>
          </a:xfrm>
          <a:custGeom>
            <a:avLst/>
            <a:gdLst/>
            <a:ahLst/>
            <a:cxnLst>
              <a:cxn ang="0">
                <a:pos x="wd2" y="hd2"/>
              </a:cxn>
              <a:cxn ang="5400000">
                <a:pos x="wd2" y="hd2"/>
              </a:cxn>
              <a:cxn ang="10800000">
                <a:pos x="wd2" y="hd2"/>
              </a:cxn>
              <a:cxn ang="16200000">
                <a:pos x="wd2" y="hd2"/>
              </a:cxn>
            </a:cxnLst>
            <a:rect l="0" t="0" r="r" b="b"/>
            <a:pathLst>
              <a:path w="21380" h="21600" extrusionOk="0">
                <a:moveTo>
                  <a:pt x="21342" y="12178"/>
                </a:moveTo>
                <a:lnTo>
                  <a:pt x="14702" y="3850"/>
                </a:lnTo>
                <a:lnTo>
                  <a:pt x="14863" y="9200"/>
                </a:lnTo>
                <a:cubicBezTo>
                  <a:pt x="12483" y="9904"/>
                  <a:pt x="9967" y="8938"/>
                  <a:pt x="8425" y="6728"/>
                </a:cubicBezTo>
                <a:cubicBezTo>
                  <a:pt x="7109" y="4840"/>
                  <a:pt x="6711" y="2310"/>
                  <a:pt x="7368" y="7"/>
                </a:cubicBezTo>
                <a:lnTo>
                  <a:pt x="34" y="0"/>
                </a:lnTo>
                <a:cubicBezTo>
                  <a:pt x="-220" y="4143"/>
                  <a:pt x="963" y="8232"/>
                  <a:pt x="3321" y="11367"/>
                </a:cubicBezTo>
                <a:cubicBezTo>
                  <a:pt x="6216" y="15214"/>
                  <a:pt x="10537" y="17216"/>
                  <a:pt x="14930" y="16745"/>
                </a:cubicBezTo>
                <a:lnTo>
                  <a:pt x="14984" y="21600"/>
                </a:lnTo>
                <a:lnTo>
                  <a:pt x="21380" y="12339"/>
                </a:lnTo>
                <a:lnTo>
                  <a:pt x="21342" y="12178"/>
                </a:lnTo>
                <a:close/>
              </a:path>
            </a:pathLst>
          </a:custGeom>
          <a:solidFill>
            <a:srgbClr val="FFFFFF"/>
          </a:solidFill>
          <a:ln w="25400">
            <a:solidFill>
              <a:srgbClr val="4F81BD"/>
            </a:solidFill>
          </a:ln>
          <a:effectLst>
            <a:outerShdw blurRad="38100" dist="23000" dir="5400000" rotWithShape="0">
              <a:srgbClr val="000000">
                <a:alpha val="34999"/>
              </a:srgbClr>
            </a:outerShdw>
          </a:effectLst>
        </p:spPr>
        <p:txBody>
          <a:bodyPr lIns="0" tIns="0" rIns="0" bIns="0" anchor="ctr"/>
          <a:lstStyle/>
          <a:p>
            <a:pPr lvl="0"/>
            <a:endParaRPr/>
          </a:p>
        </p:txBody>
      </p:sp>
      <p:pic>
        <p:nvPicPr>
          <p:cNvPr id="8" name="Home.png">
            <a:hlinkClick r:id="rId4" action="ppaction://hlinksldjump"/>
          </p:cNvPr>
          <p:cNvPicPr/>
          <p:nvPr/>
        </p:nvPicPr>
        <p:blipFill>
          <a:blip r:embed="rId5">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7F8DA6"/>
            </a:gs>
            <a:gs pos="49928">
              <a:srgbClr val="A6B9DA"/>
            </a:gs>
            <a:gs pos="96066">
              <a:srgbClr val="A6DFE9"/>
            </a:gs>
          </a:gsLst>
          <a:lin ang="5400000" scaled="0"/>
        </a:gradFill>
        <a:effectLst/>
      </p:bgPr>
    </p:bg>
    <p:spTree>
      <p:nvGrpSpPr>
        <p:cNvPr id="1" name=""/>
        <p:cNvGrpSpPr/>
        <p:nvPr/>
      </p:nvGrpSpPr>
      <p:grpSpPr>
        <a:xfrm>
          <a:off x="0" y="0"/>
          <a:ext cx="0" cy="0"/>
          <a:chOff x="0" y="0"/>
          <a:chExt cx="0" cy="0"/>
        </a:xfrm>
      </p:grpSpPr>
      <p:sp>
        <p:nvSpPr>
          <p:cNvPr id="511" name="Shape 511"/>
          <p:cNvSpPr>
            <a:spLocks noGrp="1"/>
          </p:cNvSpPr>
          <p:nvPr>
            <p:ph type="title"/>
          </p:nvPr>
        </p:nvSpPr>
        <p:spPr>
          <a:xfrm>
            <a:off x="457200" y="160338"/>
            <a:ext cx="8229600" cy="850105"/>
          </a:xfrm>
          <a:prstGeom prst="rect">
            <a:avLst/>
          </a:prstGeom>
          <a:gradFill>
            <a:gsLst>
              <a:gs pos="0">
                <a:srgbClr val="7F8DA6"/>
              </a:gs>
              <a:gs pos="80000">
                <a:srgbClr val="A6B9DA"/>
              </a:gs>
              <a:gs pos="100000">
                <a:srgbClr val="A6BADC"/>
              </a:gs>
            </a:gsLst>
            <a:lin ang="16200000"/>
          </a:gradFill>
          <a:ln w="9525">
            <a:solidFill>
              <a:srgbClr val="ADBCD7"/>
            </a:solidFill>
            <a:bevel/>
          </a:ln>
          <a:effectLst>
            <a:outerShdw blurRad="38100" dist="23000" dir="5400000" rotWithShape="0">
              <a:srgbClr val="000000">
                <a:alpha val="35000"/>
              </a:srgbClr>
            </a:outerShdw>
          </a:effectLst>
        </p:spPr>
        <p:txBody>
          <a:bodyPr/>
          <a:lstStyle>
            <a:lvl1pPr>
              <a:defRPr b="1">
                <a:solidFill>
                  <a:srgbClr val="FFFFFF"/>
                </a:solidFill>
              </a:defRPr>
            </a:lvl1pPr>
          </a:lstStyle>
          <a:p>
            <a:pPr lvl="0">
              <a:defRPr sz="1800" b="0">
                <a:solidFill>
                  <a:srgbClr val="000000"/>
                </a:solidFill>
              </a:defRPr>
            </a:pPr>
            <a:r>
              <a:rPr sz="4400" b="1">
                <a:solidFill>
                  <a:srgbClr val="FFFFFF"/>
                </a:solidFill>
              </a:rPr>
              <a:t>Hidden Layers</a:t>
            </a:r>
          </a:p>
        </p:txBody>
      </p:sp>
      <p:sp>
        <p:nvSpPr>
          <p:cNvPr id="512" name="Shape 512"/>
          <p:cNvSpPr>
            <a:spLocks noGrp="1"/>
          </p:cNvSpPr>
          <p:nvPr>
            <p:ph type="body" idx="1"/>
          </p:nvPr>
        </p:nvSpPr>
        <p:spPr>
          <a:xfrm>
            <a:off x="457200" y="1052735"/>
            <a:ext cx="8229600" cy="3521040"/>
          </a:xfrm>
          <a:prstGeom prst="rect">
            <a:avLst/>
          </a:prstGeom>
        </p:spPr>
        <p:txBody>
          <a:bodyPr/>
          <a:lstStyle/>
          <a:p>
            <a:pPr marL="0" lvl="0" indent="0" algn="just" defTabSz="740663">
              <a:spcBef>
                <a:spcPts val="600"/>
              </a:spcBef>
              <a:buSzTx/>
              <a:buNone/>
              <a:defRPr sz="1800"/>
            </a:pPr>
            <a:r>
              <a:rPr sz="2592"/>
              <a:t>Le hidden layers esprimono la funzione ordinativa dell’intero sistema, ovvero rappresentano l’unità  rielaborativa.</a:t>
            </a:r>
          </a:p>
          <a:p>
            <a:pPr marL="0" lvl="0" indent="0" algn="just" defTabSz="740663">
              <a:spcBef>
                <a:spcPts val="600"/>
              </a:spcBef>
              <a:buSzTx/>
              <a:buNone/>
              <a:defRPr sz="1800"/>
            </a:pPr>
            <a:r>
              <a:rPr sz="2592"/>
              <a:t>Nonostante la loro effettiva funzionalità, dobbiamo ricordare che in realtà non si è giunti ad un vera e propria intelligenza artificiale a causa della ancora totale mancanza di potenziale decisionale e senziente da parte del suddetto sistema che infatti necessita ancora di una forte supervisione.</a:t>
            </a:r>
          </a:p>
        </p:txBody>
      </p:sp>
      <p:pic>
        <p:nvPicPr>
          <p:cNvPr id="514" name="multilayer.gif"/>
          <p:cNvPicPr/>
          <p:nvPr/>
        </p:nvPicPr>
        <p:blipFill>
          <a:blip r:embed="rId2">
            <a:extLst/>
          </a:blip>
          <a:srcRect/>
          <a:stretch>
            <a:fillRect/>
          </a:stretch>
        </p:blipFill>
        <p:spPr>
          <a:xfrm>
            <a:off x="1887965" y="4611305"/>
            <a:ext cx="5368070" cy="1952026"/>
          </a:xfrm>
          <a:prstGeom prst="rect">
            <a:avLst/>
          </a:prstGeom>
          <a:ln w="12700">
            <a:miter lim="400000"/>
          </a:ln>
          <a:effectLst>
            <a:outerShdw blurRad="254000" dist="127000" dir="16200000" rotWithShape="0">
              <a:srgbClr val="000000">
                <a:alpha val="70000"/>
              </a:srgbClr>
            </a:outerShdw>
          </a:effectLst>
        </p:spPr>
      </p:pic>
      <p:pic>
        <p:nvPicPr>
          <p:cNvPr id="6" name="Home.png">
            <a:hlinkClick r:id="rId3" action="ppaction://hlinksldjump"/>
          </p:cNvPr>
          <p:cNvPicPr/>
          <p:nvPr/>
        </p:nvPicPr>
        <p:blipFill>
          <a:blip r:embed="rId4">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7F8DA6"/>
            </a:gs>
            <a:gs pos="49928">
              <a:srgbClr val="A6B9DA"/>
            </a:gs>
            <a:gs pos="96066">
              <a:srgbClr val="A6DFE9"/>
            </a:gs>
          </a:gsLst>
          <a:lin ang="5400000" scaled="0"/>
        </a:gradFill>
        <a:effectLst/>
      </p:bgPr>
    </p:bg>
    <p:spTree>
      <p:nvGrpSpPr>
        <p:cNvPr id="1" name=""/>
        <p:cNvGrpSpPr/>
        <p:nvPr/>
      </p:nvGrpSpPr>
      <p:grpSpPr>
        <a:xfrm>
          <a:off x="0" y="0"/>
          <a:ext cx="0" cy="0"/>
          <a:chOff x="0" y="0"/>
          <a:chExt cx="0" cy="0"/>
        </a:xfrm>
      </p:grpSpPr>
      <p:sp>
        <p:nvSpPr>
          <p:cNvPr id="516" name="Shape 516"/>
          <p:cNvSpPr>
            <a:spLocks noGrp="1"/>
          </p:cNvSpPr>
          <p:nvPr>
            <p:ph type="title"/>
          </p:nvPr>
        </p:nvSpPr>
        <p:spPr>
          <a:xfrm>
            <a:off x="685800" y="212725"/>
            <a:ext cx="7772400" cy="1126508"/>
          </a:xfrm>
          <a:prstGeom prst="rect">
            <a:avLst/>
          </a:prstGeom>
          <a:gradFill>
            <a:gsLst>
              <a:gs pos="0">
                <a:srgbClr val="7F8DA6"/>
              </a:gs>
              <a:gs pos="80000">
                <a:srgbClr val="A6B9DA"/>
              </a:gs>
              <a:gs pos="100000">
                <a:srgbClr val="A6BADC"/>
              </a:gs>
            </a:gsLst>
            <a:lin ang="16200000"/>
          </a:gradFill>
          <a:ln w="9525">
            <a:solidFill>
              <a:srgbClr val="ADBCD7"/>
            </a:solidFill>
            <a:bevel/>
          </a:ln>
          <a:effectLst>
            <a:outerShdw blurRad="38100" dist="23000" dir="5400000" rotWithShape="0">
              <a:srgbClr val="000000">
                <a:alpha val="35000"/>
              </a:srgbClr>
            </a:outerShdw>
          </a:effectLst>
        </p:spPr>
        <p:txBody>
          <a:bodyPr lIns="0" tIns="0" rIns="0" bIns="0">
            <a:normAutofit/>
          </a:bodyPr>
          <a:lstStyle>
            <a:lvl1pPr algn="ctr" defTabSz="914400">
              <a:defRPr sz="4800" b="1">
                <a:solidFill>
                  <a:srgbClr val="FFFFFF"/>
                </a:solidFill>
                <a:latin typeface="Calibri"/>
                <a:ea typeface="Calibri"/>
                <a:cs typeface="Calibri"/>
                <a:sym typeface="Calibri"/>
              </a:defRPr>
            </a:lvl1pPr>
          </a:lstStyle>
          <a:p>
            <a:pPr lvl="0">
              <a:defRPr sz="1800" b="0">
                <a:solidFill>
                  <a:srgbClr val="000000"/>
                </a:solidFill>
              </a:defRPr>
            </a:pPr>
            <a:r>
              <a:rPr sz="4800" b="1">
                <a:solidFill>
                  <a:srgbClr val="FFFFFF"/>
                </a:solidFill>
              </a:rPr>
              <a:t>Connessioni bioniche</a:t>
            </a:r>
          </a:p>
        </p:txBody>
      </p:sp>
      <p:sp>
        <p:nvSpPr>
          <p:cNvPr id="517" name="Shape 517"/>
          <p:cNvSpPr>
            <a:spLocks noGrp="1"/>
          </p:cNvSpPr>
          <p:nvPr>
            <p:ph type="body" idx="1"/>
          </p:nvPr>
        </p:nvSpPr>
        <p:spPr>
          <a:xfrm>
            <a:off x="4051653" y="1461348"/>
            <a:ext cx="4795486" cy="4814890"/>
          </a:xfrm>
          <a:prstGeom prst="rect">
            <a:avLst/>
          </a:prstGeom>
        </p:spPr>
        <p:txBody>
          <a:bodyPr lIns="0" tIns="0" rIns="0" bIns="0">
            <a:normAutofit/>
          </a:bodyPr>
          <a:lstStyle/>
          <a:p>
            <a:pPr lvl="0" defTabSz="429768">
              <a:lnSpc>
                <a:spcPct val="90000"/>
              </a:lnSpc>
              <a:spcBef>
                <a:spcPts val="100"/>
              </a:spcBef>
              <a:defRPr sz="1800"/>
            </a:pPr>
            <a:r>
              <a:rPr sz="1879" i="1">
                <a:solidFill>
                  <a:srgbClr val="262626"/>
                </a:solidFill>
                <a:latin typeface="Calibri"/>
                <a:ea typeface="Calibri"/>
                <a:cs typeface="Calibri"/>
                <a:sym typeface="Calibri"/>
              </a:rPr>
              <a:t>Introduzione:</a:t>
            </a:r>
            <a:endParaRPr sz="1879">
              <a:solidFill>
                <a:srgbClr val="888888"/>
              </a:solidFill>
              <a:latin typeface="Calibri"/>
              <a:ea typeface="Calibri"/>
              <a:cs typeface="Calibri"/>
              <a:sym typeface="Calibri"/>
            </a:endParaRPr>
          </a:p>
          <a:p>
            <a:pPr lvl="0" algn="just" defTabSz="429768">
              <a:lnSpc>
                <a:spcPct val="90000"/>
              </a:lnSpc>
              <a:spcBef>
                <a:spcPts val="100"/>
              </a:spcBef>
              <a:defRPr sz="1800"/>
            </a:pPr>
            <a:r>
              <a:rPr sz="1879">
                <a:solidFill>
                  <a:srgbClr val="262626"/>
                </a:solidFill>
                <a:latin typeface="Calibri"/>
                <a:ea typeface="Calibri"/>
                <a:cs typeface="Calibri"/>
                <a:sym typeface="Calibri"/>
              </a:rPr>
              <a:t>Uno degli aspetti più interessanti dell’intelligenza artificiale è il risvolto biomedico. Purtroppo nessuno ha ancora capito, sempre che sia possibile, come collegare un uomo ad una macchina. Da una parte fili elettrici, dall’altra fasci di neuroni, sensoriali o motori, che lavorano in modo abbastanza diverso. I nervi funzionano per propagazione di potenziale di azione, per via di depolarizzazione della membrana assonica, i dispositivi elettronici funzionano per via del flusso di elettroni che scorre attraverso materiali conduttori, semiconduttori o transistor. </a:t>
            </a:r>
            <a:endParaRPr sz="1879">
              <a:solidFill>
                <a:srgbClr val="888888"/>
              </a:solidFill>
              <a:latin typeface="Calibri"/>
              <a:ea typeface="Calibri"/>
              <a:cs typeface="Calibri"/>
              <a:sym typeface="Calibri"/>
            </a:endParaRPr>
          </a:p>
          <a:p>
            <a:pPr lvl="0" algn="just" defTabSz="429768">
              <a:lnSpc>
                <a:spcPct val="90000"/>
              </a:lnSpc>
              <a:spcBef>
                <a:spcPts val="100"/>
              </a:spcBef>
              <a:defRPr sz="1800"/>
            </a:pPr>
            <a:r>
              <a:rPr sz="1879">
                <a:solidFill>
                  <a:srgbClr val="262626"/>
                </a:solidFill>
                <a:latin typeface="Calibri"/>
                <a:ea typeface="Calibri"/>
                <a:cs typeface="Calibri"/>
                <a:sym typeface="Calibri"/>
              </a:rPr>
              <a:t>Il legame richiederebbe l’impianto di cavi e dispositivi elettrici nel corpo che, in genere, percepisce questi impulsi estranei e produce tessuti cicatriziali attorno ad un’interfaccia impedendone il regolare funzionamento.</a:t>
            </a:r>
          </a:p>
        </p:txBody>
      </p:sp>
      <p:pic>
        <p:nvPicPr>
          <p:cNvPr id="519" name="13014_large_prodigits.jpg"/>
          <p:cNvPicPr/>
          <p:nvPr/>
        </p:nvPicPr>
        <p:blipFill>
          <a:blip r:embed="rId2">
            <a:extLst/>
          </a:blip>
          <a:stretch>
            <a:fillRect/>
          </a:stretch>
        </p:blipFill>
        <p:spPr>
          <a:xfrm>
            <a:off x="258007" y="2207478"/>
            <a:ext cx="3664566" cy="2443044"/>
          </a:xfrm>
          <a:prstGeom prst="rect">
            <a:avLst/>
          </a:prstGeom>
          <a:ln w="12700">
            <a:miter lim="400000"/>
          </a:ln>
          <a:effectLst>
            <a:reflection endPos="40000" dir="5400000" sy="-100000" algn="bl" rotWithShape="0"/>
          </a:effectLst>
        </p:spPr>
      </p:pic>
      <p:pic>
        <p:nvPicPr>
          <p:cNvPr id="6" name="Home.png">
            <a:hlinkClick r:id="rId3" action="ppaction://hlinksldjump"/>
          </p:cNvPr>
          <p:cNvPicPr/>
          <p:nvPr/>
        </p:nvPicPr>
        <p:blipFill>
          <a:blip r:embed="rId4">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7F8DA6"/>
            </a:gs>
            <a:gs pos="45000">
              <a:srgbClr val="A6B9DA"/>
            </a:gs>
            <a:gs pos="100000">
              <a:srgbClr val="A6DFE9"/>
            </a:gs>
          </a:gsLst>
          <a:lin ang="5400000" scaled="0"/>
        </a:gradFill>
        <a:effectLst/>
      </p:bgPr>
    </p:bg>
    <p:spTree>
      <p:nvGrpSpPr>
        <p:cNvPr id="1" name=""/>
        <p:cNvGrpSpPr/>
        <p:nvPr/>
      </p:nvGrpSpPr>
      <p:grpSpPr>
        <a:xfrm>
          <a:off x="0" y="0"/>
          <a:ext cx="0" cy="0"/>
          <a:chOff x="0" y="0"/>
          <a:chExt cx="0" cy="0"/>
        </a:xfrm>
      </p:grpSpPr>
      <p:sp>
        <p:nvSpPr>
          <p:cNvPr id="521" name="Shape 521"/>
          <p:cNvSpPr>
            <a:spLocks noGrp="1"/>
          </p:cNvSpPr>
          <p:nvPr>
            <p:ph type="title"/>
          </p:nvPr>
        </p:nvSpPr>
        <p:spPr>
          <a:xfrm>
            <a:off x="312737" y="0"/>
            <a:ext cx="8229601" cy="1143000"/>
          </a:xfrm>
          <a:prstGeom prst="rect">
            <a:avLst/>
          </a:prstGeom>
          <a:gradFill>
            <a:gsLst>
              <a:gs pos="0">
                <a:srgbClr val="7F8DA6"/>
              </a:gs>
              <a:gs pos="80000">
                <a:srgbClr val="A6B9DA"/>
              </a:gs>
              <a:gs pos="100000">
                <a:srgbClr val="A6BADC"/>
              </a:gs>
            </a:gsLst>
            <a:lin ang="16200000"/>
          </a:gradFill>
          <a:ln w="9525">
            <a:solidFill>
              <a:srgbClr val="ADBCD7"/>
            </a:solidFill>
            <a:bevel/>
          </a:ln>
          <a:effectLst>
            <a:outerShdw blurRad="38100" dist="23000" dir="5400000" rotWithShape="0">
              <a:srgbClr val="000000">
                <a:alpha val="35000"/>
              </a:srgbClr>
            </a:outerShdw>
          </a:effectLst>
        </p:spPr>
        <p:txBody>
          <a:bodyPr lIns="0" tIns="0" rIns="0" bIns="0">
            <a:normAutofit/>
          </a:bodyPr>
          <a:lstStyle>
            <a:lvl1pPr algn="ctr" defTabSz="914400">
              <a:defRPr sz="3600" b="1">
                <a:solidFill>
                  <a:srgbClr val="FFFFFF"/>
                </a:solidFill>
                <a:latin typeface="Calibri"/>
                <a:ea typeface="Calibri"/>
                <a:cs typeface="Calibri"/>
                <a:sym typeface="Calibri"/>
              </a:defRPr>
            </a:lvl1pPr>
          </a:lstStyle>
          <a:p>
            <a:pPr lvl="0">
              <a:defRPr sz="1800" b="0">
                <a:solidFill>
                  <a:srgbClr val="000000"/>
                </a:solidFill>
              </a:defRPr>
            </a:pPr>
            <a:r>
              <a:rPr sz="3600" b="1">
                <a:solidFill>
                  <a:srgbClr val="FFFFFF"/>
                </a:solidFill>
              </a:rPr>
              <a:t>Combinare neuroni sensoriali e motori </a:t>
            </a:r>
          </a:p>
        </p:txBody>
      </p:sp>
      <p:sp>
        <p:nvSpPr>
          <p:cNvPr id="522" name="Shape 522"/>
          <p:cNvSpPr>
            <a:spLocks noGrp="1"/>
          </p:cNvSpPr>
          <p:nvPr>
            <p:ph type="body" idx="1"/>
          </p:nvPr>
        </p:nvSpPr>
        <p:spPr>
          <a:xfrm>
            <a:off x="4430103" y="1406476"/>
            <a:ext cx="4247082" cy="4503208"/>
          </a:xfrm>
          <a:prstGeom prst="rect">
            <a:avLst/>
          </a:prstGeom>
        </p:spPr>
        <p:txBody>
          <a:bodyPr lIns="0" tIns="0" rIns="0" bIns="0">
            <a:normAutofit/>
          </a:bodyPr>
          <a:lstStyle/>
          <a:p>
            <a:pPr lvl="0" algn="just" defTabSz="914400">
              <a:lnSpc>
                <a:spcPct val="80000"/>
              </a:lnSpc>
              <a:spcBef>
                <a:spcPts val="400"/>
              </a:spcBef>
              <a:defRPr sz="1800"/>
            </a:pPr>
            <a:r>
              <a:rPr sz="2000">
                <a:latin typeface="Calibri"/>
                <a:ea typeface="Calibri"/>
                <a:cs typeface="Calibri"/>
                <a:sym typeface="Calibri"/>
              </a:rPr>
              <a:t>Molti laboratori di ricerca hanno accettato la sfida di progettazione di protesi per gli arti superiori. L’impresa richiede l’accesso alle mappe cerebrali, mappe con cui il cervello ordina, schematizza le impressioni e trasmette segnali nervosi alle fibre muscolari  e riconosce,  grazie ai segnali nervosi su posizione, tensione, quantità di moto, e forza del braccio e della mano, da dove hanno origine questi segnali. Questo sistema a feedback sensoriale aiuta il cervello a determinare il numero di fibre coinvolte. Nell’arto integro questi segnali motori e sensoriali lavorano insieme per creare il senso di </a:t>
            </a:r>
            <a:r>
              <a:rPr sz="2000" i="1">
                <a:latin typeface="Calibri"/>
                <a:ea typeface="Calibri"/>
                <a:cs typeface="Calibri"/>
                <a:sym typeface="Calibri"/>
              </a:rPr>
              <a:t>propriocezione, </a:t>
            </a:r>
            <a:r>
              <a:rPr sz="2000">
                <a:latin typeface="Calibri"/>
                <a:ea typeface="Calibri"/>
                <a:cs typeface="Calibri"/>
                <a:sym typeface="Calibri"/>
              </a:rPr>
              <a:t>senza di essa, sarebbe impossibile compiere i gesti più semplici.</a:t>
            </a:r>
          </a:p>
        </p:txBody>
      </p:sp>
      <p:grpSp>
        <p:nvGrpSpPr>
          <p:cNvPr id="527" name="Group 527"/>
          <p:cNvGrpSpPr/>
          <p:nvPr/>
        </p:nvGrpSpPr>
        <p:grpSpPr>
          <a:xfrm>
            <a:off x="349222" y="2156503"/>
            <a:ext cx="3712345" cy="3003154"/>
            <a:chOff x="0" y="0"/>
            <a:chExt cx="3712343" cy="3003152"/>
          </a:xfrm>
        </p:grpSpPr>
        <p:sp>
          <p:nvSpPr>
            <p:cNvPr id="523" name="Shape 523"/>
            <p:cNvSpPr/>
            <p:nvPr/>
          </p:nvSpPr>
          <p:spPr>
            <a:xfrm>
              <a:off x="-1" y="0"/>
              <a:ext cx="3712174" cy="3003153"/>
            </a:xfrm>
            <a:prstGeom prst="rect">
              <a:avLst/>
            </a:prstGeom>
            <a:solidFill>
              <a:srgbClr val="EDEDED"/>
            </a:solidFill>
            <a:ln w="12700" cap="flat">
              <a:noFill/>
              <a:miter lim="400000"/>
            </a:ln>
            <a:effectLst/>
          </p:spPr>
          <p:txBody>
            <a:bodyPr wrap="square" lIns="0" tIns="0" rIns="0" bIns="0" numCol="1" anchor="ctr">
              <a:noAutofit/>
            </a:bodyPr>
            <a:lstStyle/>
            <a:p>
              <a:pPr lvl="0">
                <a:defRPr>
                  <a:latin typeface="Calibri"/>
                  <a:ea typeface="Calibri"/>
                  <a:cs typeface="Calibri"/>
                  <a:sym typeface="Calibri"/>
                </a:defRPr>
              </a:pPr>
              <a:endParaRPr/>
            </a:p>
          </p:txBody>
        </p:sp>
        <p:grpSp>
          <p:nvGrpSpPr>
            <p:cNvPr id="526" name="Group 526" descr="image5.jpg"/>
            <p:cNvGrpSpPr/>
            <p:nvPr/>
          </p:nvGrpSpPr>
          <p:grpSpPr>
            <a:xfrm>
              <a:off x="0" y="0"/>
              <a:ext cx="3712344" cy="3003153"/>
              <a:chOff x="0" y="0"/>
              <a:chExt cx="3712343" cy="3003152"/>
            </a:xfrm>
          </p:grpSpPr>
          <p:sp>
            <p:nvSpPr>
              <p:cNvPr id="524" name="Shape 524"/>
              <p:cNvSpPr/>
              <p:nvPr/>
            </p:nvSpPr>
            <p:spPr>
              <a:xfrm>
                <a:off x="0" y="0"/>
                <a:ext cx="3712344" cy="3003153"/>
              </a:xfrm>
              <a:prstGeom prst="rect">
                <a:avLst/>
              </a:prstGeom>
              <a:solidFill>
                <a:srgbClr val="EDEDED"/>
              </a:solidFill>
              <a:ln w="12700" cap="flat">
                <a:noFill/>
                <a:miter lim="400000"/>
              </a:ln>
              <a:effectLst/>
            </p:spPr>
            <p:txBody>
              <a:bodyPr wrap="square" lIns="0" tIns="0" rIns="0" bIns="0" numCol="1" anchor="ctr">
                <a:noAutofit/>
              </a:bodyPr>
              <a:lstStyle/>
              <a:p>
                <a:pPr lvl="0"/>
                <a:endParaRPr/>
              </a:p>
            </p:txBody>
          </p:sp>
          <p:pic>
            <p:nvPicPr>
              <p:cNvPr id="525" name="image21.jpeg"/>
              <p:cNvPicPr/>
              <p:nvPr/>
            </p:nvPicPr>
            <p:blipFill>
              <a:blip r:embed="rId2">
                <a:extLst/>
              </a:blip>
              <a:stretch>
                <a:fillRect/>
              </a:stretch>
            </p:blipFill>
            <p:spPr>
              <a:xfrm>
                <a:off x="0" y="0"/>
                <a:ext cx="3712344" cy="3003153"/>
              </a:xfrm>
              <a:prstGeom prst="rect">
                <a:avLst/>
              </a:prstGeom>
              <a:ln w="12700" cap="flat">
                <a:noFill/>
                <a:miter lim="400000"/>
              </a:ln>
              <a:effectLst>
                <a:reflection stA="38000" endPos="40000" dir="5400000" sy="-100000" algn="bl" rotWithShape="0"/>
              </a:effectLst>
            </p:spPr>
          </p:pic>
        </p:grpSp>
      </p:grpSp>
      <p:sp>
        <p:nvSpPr>
          <p:cNvPr id="529" name="Shape 529"/>
          <p:cNvSpPr/>
          <p:nvPr/>
        </p:nvSpPr>
        <p:spPr>
          <a:xfrm>
            <a:off x="244768" y="6320724"/>
            <a:ext cx="333652" cy="2946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300"/>
            </a:lvl1pPr>
          </a:lstStyle>
          <a:p>
            <a:pPr lvl="0">
              <a:defRPr sz="1800"/>
            </a:pPr>
            <a:r>
              <a:rPr sz="1300"/>
              <a:t>1/2</a:t>
            </a:r>
          </a:p>
        </p:txBody>
      </p:sp>
      <p:pic>
        <p:nvPicPr>
          <p:cNvPr id="11" name="Home.png">
            <a:hlinkClick r:id="rId3" action="ppaction://hlinksldjump"/>
          </p:cNvPr>
          <p:cNvPicPr/>
          <p:nvPr/>
        </p:nvPicPr>
        <p:blipFill>
          <a:blip r:embed="rId4">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7F8DA6"/>
            </a:gs>
            <a:gs pos="45000">
              <a:srgbClr val="A6B9DA"/>
            </a:gs>
            <a:gs pos="100000">
              <a:srgbClr val="A6DFE9"/>
            </a:gs>
          </a:gsLst>
          <a:lin ang="5400000" scaled="0"/>
        </a:gradFill>
        <a:effectLst/>
      </p:bgPr>
    </p:bg>
    <p:spTree>
      <p:nvGrpSpPr>
        <p:cNvPr id="1" name=""/>
        <p:cNvGrpSpPr/>
        <p:nvPr/>
      </p:nvGrpSpPr>
      <p:grpSpPr>
        <a:xfrm>
          <a:off x="0" y="0"/>
          <a:ext cx="0" cy="0"/>
          <a:chOff x="0" y="0"/>
          <a:chExt cx="0" cy="0"/>
        </a:xfrm>
      </p:grpSpPr>
      <p:sp>
        <p:nvSpPr>
          <p:cNvPr id="531" name="Shape 531"/>
          <p:cNvSpPr/>
          <p:nvPr/>
        </p:nvSpPr>
        <p:spPr>
          <a:xfrm>
            <a:off x="4015974" y="2454987"/>
            <a:ext cx="4419105" cy="3825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spAutoFit/>
          </a:bodyPr>
          <a:lstStyle/>
          <a:p>
            <a:pPr lvl="0" algn="just"/>
            <a:r>
              <a:rPr sz="1700">
                <a:latin typeface="Calibri"/>
                <a:ea typeface="Calibri"/>
                <a:cs typeface="Calibri"/>
                <a:sym typeface="Calibri"/>
              </a:rPr>
              <a:t>L’uso dei neuroni è solo un’idea; il fatto che nessun segnale sensoriale viaggi dall’arto verso il cervello, rende molto complicata la questione. </a:t>
            </a:r>
          </a:p>
          <a:p>
            <a:pPr lvl="0" algn="just"/>
            <a:r>
              <a:rPr sz="1700">
                <a:latin typeface="Calibri"/>
                <a:ea typeface="Calibri"/>
                <a:cs typeface="Calibri"/>
                <a:sym typeface="Calibri"/>
              </a:rPr>
              <a:t>Le persone con amputazioni non riescono infatti a ricevere il feedback e si devono basare su ciò che vedono, senza propriocezione; questo rende molto complicati e faticosi anche i gesti più semplici .</a:t>
            </a:r>
          </a:p>
          <a:p>
            <a:pPr lvl="0" algn="just"/>
            <a:r>
              <a:rPr sz="1700">
                <a:latin typeface="Calibri"/>
                <a:ea typeface="Calibri"/>
                <a:cs typeface="Calibri"/>
                <a:sym typeface="Calibri"/>
              </a:rPr>
              <a:t>L’obiettivo è dunque quello di creare un’interfaccia bidirezionale che permetta la comunicazione di informazioni sia sensoriali che motorie. Questo consentirebbe di realizzare delle protesi che potrebbero essere controllate dal pensiero e che verrebbero percepite come reali .</a:t>
            </a:r>
          </a:p>
        </p:txBody>
      </p:sp>
      <p:sp>
        <p:nvSpPr>
          <p:cNvPr id="532" name="Shape 532"/>
          <p:cNvSpPr>
            <a:spLocks noGrp="1"/>
          </p:cNvSpPr>
          <p:nvPr>
            <p:ph type="title"/>
          </p:nvPr>
        </p:nvSpPr>
        <p:spPr>
          <a:xfrm>
            <a:off x="312737" y="8814"/>
            <a:ext cx="8229601" cy="1143001"/>
          </a:xfrm>
          <a:prstGeom prst="rect">
            <a:avLst/>
          </a:prstGeom>
          <a:gradFill>
            <a:gsLst>
              <a:gs pos="0">
                <a:srgbClr val="7F8DA6"/>
              </a:gs>
              <a:gs pos="80000">
                <a:srgbClr val="A6B9DA"/>
              </a:gs>
              <a:gs pos="100000">
                <a:srgbClr val="A6BADC"/>
              </a:gs>
            </a:gsLst>
            <a:lin ang="16200000"/>
          </a:gradFill>
          <a:ln w="9525">
            <a:solidFill>
              <a:srgbClr val="ADBCD7"/>
            </a:solidFill>
            <a:bevel/>
          </a:ln>
          <a:effectLst>
            <a:outerShdw blurRad="38100" dist="23000" dir="5400000" rotWithShape="0">
              <a:srgbClr val="000000">
                <a:alpha val="35000"/>
              </a:srgbClr>
            </a:outerShdw>
          </a:effectLst>
        </p:spPr>
        <p:txBody>
          <a:bodyPr lIns="0" tIns="0" rIns="0" bIns="0">
            <a:normAutofit/>
          </a:bodyPr>
          <a:lstStyle>
            <a:lvl1pPr algn="ctr" defTabSz="914400">
              <a:defRPr sz="3600" b="1">
                <a:solidFill>
                  <a:srgbClr val="FFFFFF"/>
                </a:solidFill>
                <a:latin typeface="Calibri"/>
                <a:ea typeface="Calibri"/>
                <a:cs typeface="Calibri"/>
                <a:sym typeface="Calibri"/>
              </a:defRPr>
            </a:lvl1pPr>
          </a:lstStyle>
          <a:p>
            <a:pPr lvl="0">
              <a:defRPr sz="1800" b="0">
                <a:solidFill>
                  <a:srgbClr val="000000"/>
                </a:solidFill>
              </a:defRPr>
            </a:pPr>
            <a:r>
              <a:rPr sz="3600" b="1">
                <a:solidFill>
                  <a:srgbClr val="FFFFFF"/>
                </a:solidFill>
              </a:rPr>
              <a:t>Combinare neuroni sensoriali e motori </a:t>
            </a:r>
          </a:p>
        </p:txBody>
      </p:sp>
      <p:pic>
        <p:nvPicPr>
          <p:cNvPr id="533" name="93419543334c5a8da8c3d962392afe48.jpg"/>
          <p:cNvPicPr/>
          <p:nvPr/>
        </p:nvPicPr>
        <p:blipFill>
          <a:blip r:embed="rId2">
            <a:extLst/>
          </a:blip>
          <a:stretch>
            <a:fillRect/>
          </a:stretch>
        </p:blipFill>
        <p:spPr>
          <a:xfrm>
            <a:off x="354553" y="2884378"/>
            <a:ext cx="3548461" cy="2212362"/>
          </a:xfrm>
          <a:prstGeom prst="rect">
            <a:avLst/>
          </a:prstGeom>
          <a:ln w="12700">
            <a:miter lim="400000"/>
          </a:ln>
          <a:effectLst>
            <a:outerShdw blurRad="292100" dist="139700" dir="2700000" rotWithShape="0">
              <a:srgbClr val="333333">
                <a:alpha val="64999"/>
              </a:srgbClr>
            </a:outerShdw>
          </a:effectLst>
        </p:spPr>
      </p:pic>
      <p:sp>
        <p:nvSpPr>
          <p:cNvPr id="534" name="Shape 534"/>
          <p:cNvSpPr/>
          <p:nvPr/>
        </p:nvSpPr>
        <p:spPr>
          <a:xfrm>
            <a:off x="244768" y="6320724"/>
            <a:ext cx="333652" cy="2946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0" tIns="0" rIns="0" bIns="0">
            <a:spAutoFit/>
          </a:bodyPr>
          <a:lstStyle>
            <a:lvl1pPr>
              <a:defRPr sz="1300"/>
            </a:lvl1pPr>
          </a:lstStyle>
          <a:p>
            <a:pPr lvl="0">
              <a:defRPr sz="1800"/>
            </a:pPr>
            <a:r>
              <a:rPr sz="1300"/>
              <a:t>2/2</a:t>
            </a:r>
          </a:p>
        </p:txBody>
      </p:sp>
      <p:sp>
        <p:nvSpPr>
          <p:cNvPr id="535" name="Shape 535"/>
          <p:cNvSpPr/>
          <p:nvPr/>
        </p:nvSpPr>
        <p:spPr>
          <a:xfrm>
            <a:off x="242689" y="1431713"/>
            <a:ext cx="8239126" cy="8915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lvl1pPr algn="just">
              <a:defRPr sz="1700">
                <a:latin typeface="Calibri"/>
                <a:ea typeface="Calibri"/>
                <a:cs typeface="Calibri"/>
                <a:sym typeface="Calibri"/>
              </a:defRPr>
            </a:lvl1pPr>
          </a:lstStyle>
          <a:p>
            <a:pPr lvl="0">
              <a:defRPr sz="1800"/>
            </a:pPr>
            <a:r>
              <a:rPr sz="1700"/>
              <a:t>Grazie ad una sinfonia di impulsi il nostro cervello  riceve e manda segnali nello stesso tempo; in questo modo sono possibili i gesti più complessi come i movimenti fini.Gli ingegneri idealmente vorrebbero sviluppare protesi collegate a nervi motori originari.</a:t>
            </a:r>
          </a:p>
        </p:txBody>
      </p:sp>
      <p:pic>
        <p:nvPicPr>
          <p:cNvPr id="8" name="Home.png">
            <a:hlinkClick r:id="rId3" action="ppaction://hlinksldjump"/>
          </p:cNvPr>
          <p:cNvPicPr/>
          <p:nvPr/>
        </p:nvPicPr>
        <p:blipFill>
          <a:blip r:embed="rId4">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7F8DA6"/>
            </a:gs>
            <a:gs pos="45000">
              <a:srgbClr val="A6B9DA"/>
            </a:gs>
            <a:gs pos="100000">
              <a:srgbClr val="A6DFE9"/>
            </a:gs>
          </a:gsLst>
          <a:lin ang="5400000" scaled="0"/>
        </a:gradFill>
        <a:effectLst/>
      </p:bgPr>
    </p:bg>
    <p:spTree>
      <p:nvGrpSpPr>
        <p:cNvPr id="1" name=""/>
        <p:cNvGrpSpPr/>
        <p:nvPr/>
      </p:nvGrpSpPr>
      <p:grpSpPr>
        <a:xfrm>
          <a:off x="0" y="0"/>
          <a:ext cx="0" cy="0"/>
          <a:chOff x="0" y="0"/>
          <a:chExt cx="0" cy="0"/>
        </a:xfrm>
      </p:grpSpPr>
      <p:sp>
        <p:nvSpPr>
          <p:cNvPr id="538" name="Shape 538"/>
          <p:cNvSpPr/>
          <p:nvPr/>
        </p:nvSpPr>
        <p:spPr>
          <a:xfrm>
            <a:off x="355600" y="284163"/>
            <a:ext cx="8229600" cy="695326"/>
          </a:xfrm>
          <a:prstGeom prst="rect">
            <a:avLst/>
          </a:prstGeom>
          <a:gradFill>
            <a:gsLst>
              <a:gs pos="0">
                <a:srgbClr val="7F8DA6"/>
              </a:gs>
              <a:gs pos="80000">
                <a:srgbClr val="A6B9DA"/>
              </a:gs>
              <a:gs pos="100000">
                <a:srgbClr val="A6BADC"/>
              </a:gs>
            </a:gsLst>
            <a:lin ang="16200000"/>
          </a:gradFill>
          <a:ln>
            <a:solidFill>
              <a:srgbClr val="ADBCD7"/>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spAutoFit/>
          </a:bodyPr>
          <a:lstStyle>
            <a:lvl1pPr algn="ctr">
              <a:defRPr sz="4400" b="1">
                <a:solidFill>
                  <a:srgbClr val="FFFFFF"/>
                </a:solidFill>
                <a:latin typeface="Calibri"/>
                <a:ea typeface="Calibri"/>
                <a:cs typeface="Calibri"/>
                <a:sym typeface="Calibri"/>
              </a:defRPr>
            </a:lvl1pPr>
          </a:lstStyle>
          <a:p>
            <a:pPr lvl="0">
              <a:defRPr sz="1800" b="0">
                <a:solidFill>
                  <a:srgbClr val="000000"/>
                </a:solidFill>
              </a:defRPr>
            </a:pPr>
            <a:r>
              <a:rPr sz="4400" b="1">
                <a:solidFill>
                  <a:srgbClr val="FFFFFF"/>
                </a:solidFill>
              </a:rPr>
              <a:t>I due approcci principali</a:t>
            </a:r>
          </a:p>
        </p:txBody>
      </p:sp>
      <p:sp>
        <p:nvSpPr>
          <p:cNvPr id="539" name="Shape 539"/>
          <p:cNvSpPr/>
          <p:nvPr/>
        </p:nvSpPr>
        <p:spPr>
          <a:xfrm>
            <a:off x="427037" y="1212850"/>
            <a:ext cx="8216901" cy="2745740"/>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lgn="just"/>
            <a:r>
              <a:rPr sz="1600">
                <a:latin typeface="Calibri"/>
                <a:ea typeface="Calibri"/>
                <a:cs typeface="Calibri"/>
                <a:sym typeface="Calibri"/>
              </a:rPr>
              <a:t>Fino ad oggi il punto di partenza di collocazione dell’interfaccia è il sistema nervoso centrale, che si collega al cervello o al midollo spinale. Gli approcci meno invasivi sfruttano l’attività neurale del cervello, mediante elettrodi esterni collegati sul cuoio capelluto. Gli elettrodi ricevono segnali che poi un computer analizza per segnalare il movimento desiderato. Questi metodi possono essere poco invasivi, ma sono molto inclini a interferenze; i segnali elettrici sono poi anche rappresentazioni deboli e scadenti di quello che il cervello sta elaborando.</a:t>
            </a:r>
            <a:endParaRPr>
              <a:latin typeface="Calibri"/>
              <a:ea typeface="Calibri"/>
              <a:cs typeface="Calibri"/>
              <a:sym typeface="Calibri"/>
            </a:endParaRPr>
          </a:p>
          <a:p>
            <a:pPr lvl="0" algn="just"/>
            <a:r>
              <a:rPr sz="1600">
                <a:latin typeface="Calibri"/>
                <a:ea typeface="Calibri"/>
                <a:cs typeface="Calibri"/>
                <a:sym typeface="Calibri"/>
              </a:rPr>
              <a:t>L’approccio più invasivo, invece, consiste nell’inserire dei microelettrodi nello strato più esterno della corteccia cerebrale, ciascuno con diametro inferiore ad un capello.</a:t>
            </a:r>
            <a:endParaRPr>
              <a:latin typeface="Calibri"/>
              <a:ea typeface="Calibri"/>
              <a:cs typeface="Calibri"/>
              <a:sym typeface="Calibri"/>
            </a:endParaRPr>
          </a:p>
          <a:p>
            <a:pPr lvl="0" algn="just"/>
            <a:r>
              <a:rPr sz="1600">
                <a:latin typeface="Calibri"/>
                <a:ea typeface="Calibri"/>
                <a:cs typeface="Calibri"/>
                <a:sym typeface="Calibri"/>
              </a:rPr>
              <a:t>Come interfaccia diretta questo consente un’elaborazione dati molto esauriente.</a:t>
            </a:r>
            <a:endParaRPr>
              <a:latin typeface="Calibri"/>
              <a:ea typeface="Calibri"/>
              <a:cs typeface="Calibri"/>
              <a:sym typeface="Calibri"/>
            </a:endParaRPr>
          </a:p>
          <a:p>
            <a:pPr lvl="0" algn="just"/>
            <a:r>
              <a:rPr sz="1600">
                <a:latin typeface="Calibri"/>
                <a:ea typeface="Calibri"/>
                <a:cs typeface="Calibri"/>
                <a:sym typeface="Calibri"/>
              </a:rPr>
              <a:t>I collegamenti diretti con il cervello sono già in fase di sperimentazione: una donna colpita da ictus è riuscita a bere caffè con un braccio robotico guidando il dispositivo solo con il pensiero!</a:t>
            </a:r>
          </a:p>
        </p:txBody>
      </p:sp>
      <p:sp>
        <p:nvSpPr>
          <p:cNvPr id="540" name="Shape 540"/>
          <p:cNvSpPr/>
          <p:nvPr/>
        </p:nvSpPr>
        <p:spPr>
          <a:xfrm>
            <a:off x="427038" y="4000500"/>
            <a:ext cx="8158161" cy="1056640"/>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lvl1pPr algn="just">
              <a:defRPr sz="1600">
                <a:latin typeface="Calibri"/>
                <a:ea typeface="Calibri"/>
                <a:cs typeface="Calibri"/>
                <a:sym typeface="Calibri"/>
              </a:defRPr>
            </a:lvl1pPr>
          </a:lstStyle>
          <a:p>
            <a:pPr lvl="0">
              <a:defRPr sz="1800"/>
            </a:pPr>
            <a:r>
              <a:rPr sz="1600"/>
              <a:t>I ricercatori sperano di riuscire a trasmettere le informazioni via wireless,in modo da non essere collegati sempre ad un computer, però l’energia necessaria non è ancora disponibile. Un altro svantaggio è il rigetto da parte del sistema nervoso che tratta gli elettrodi come corpi estranei e innesca risposte infiammatorie con la formazione di tessuti cicatriziali.</a:t>
            </a:r>
          </a:p>
        </p:txBody>
      </p:sp>
      <p:pic>
        <p:nvPicPr>
          <p:cNvPr id="542" name="Anilina.png"/>
          <p:cNvPicPr/>
          <p:nvPr/>
        </p:nvPicPr>
        <p:blipFill>
          <a:blip r:embed="rId2">
            <a:extLst/>
          </a:blip>
          <a:stretch>
            <a:fillRect/>
          </a:stretch>
        </p:blipFill>
        <p:spPr>
          <a:xfrm>
            <a:off x="-2038667" y="3720326"/>
            <a:ext cx="6225149" cy="4668862"/>
          </a:xfrm>
          <a:prstGeom prst="rect">
            <a:avLst/>
          </a:prstGeom>
          <a:ln w="12700">
            <a:miter lim="400000"/>
          </a:ln>
        </p:spPr>
      </p:pic>
      <p:sp>
        <p:nvSpPr>
          <p:cNvPr id="543" name="Shape 543"/>
          <p:cNvSpPr/>
          <p:nvPr/>
        </p:nvSpPr>
        <p:spPr>
          <a:xfrm>
            <a:off x="754403" y="6252620"/>
            <a:ext cx="512010" cy="3708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p>
            <a:pPr lvl="0"/>
            <a:r>
              <a:t>NH</a:t>
            </a:r>
            <a:r>
              <a:rPr sz="1100"/>
              <a:t>2</a:t>
            </a:r>
          </a:p>
        </p:txBody>
      </p:sp>
      <p:sp>
        <p:nvSpPr>
          <p:cNvPr id="544" name="Shape 544"/>
          <p:cNvSpPr/>
          <p:nvPr/>
        </p:nvSpPr>
        <p:spPr>
          <a:xfrm>
            <a:off x="1414428" y="5356022"/>
            <a:ext cx="790388" cy="3708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p>
            <a:pPr lvl="0"/>
            <a:r>
              <a:t>Anilina</a:t>
            </a:r>
          </a:p>
        </p:txBody>
      </p:sp>
      <p:pic>
        <p:nvPicPr>
          <p:cNvPr id="545" name="poliani.png"/>
          <p:cNvPicPr/>
          <p:nvPr/>
        </p:nvPicPr>
        <p:blipFill>
          <a:blip r:embed="rId3">
            <a:extLst/>
          </a:blip>
          <a:stretch>
            <a:fillRect/>
          </a:stretch>
        </p:blipFill>
        <p:spPr>
          <a:xfrm>
            <a:off x="2038619" y="3282320"/>
            <a:ext cx="8239126" cy="4127819"/>
          </a:xfrm>
          <a:prstGeom prst="rect">
            <a:avLst/>
          </a:prstGeom>
          <a:ln w="12700">
            <a:miter lim="400000"/>
          </a:ln>
        </p:spPr>
      </p:pic>
      <p:sp>
        <p:nvSpPr>
          <p:cNvPr id="546" name="Shape 546"/>
          <p:cNvSpPr/>
          <p:nvPr/>
        </p:nvSpPr>
        <p:spPr>
          <a:xfrm>
            <a:off x="5109566" y="6282624"/>
            <a:ext cx="1146235" cy="3708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p>
            <a:pPr lvl="0"/>
            <a:r>
              <a:t>Polianilina</a:t>
            </a:r>
          </a:p>
        </p:txBody>
      </p:sp>
      <p:pic>
        <p:nvPicPr>
          <p:cNvPr id="11" name="Home.png">
            <a:hlinkClick r:id="rId4" action="ppaction://hlinksldjump"/>
          </p:cNvPr>
          <p:cNvPicPr/>
          <p:nvPr/>
        </p:nvPicPr>
        <p:blipFill>
          <a:blip r:embed="rId5">
            <a:extLst/>
          </a:blip>
          <a:stretch>
            <a:fillRect/>
          </a:stretch>
        </p:blipFill>
        <p:spPr>
          <a:xfrm>
            <a:off x="8392568" y="6168397"/>
            <a:ext cx="599296" cy="59929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7F8DA6"/>
            </a:gs>
            <a:gs pos="45000">
              <a:srgbClr val="A6B9DA"/>
            </a:gs>
            <a:gs pos="100000">
              <a:srgbClr val="A6DFE9"/>
            </a:gs>
          </a:gsLst>
          <a:lin ang="5400000" scaled="0"/>
        </a:gradFill>
        <a:effectLst/>
      </p:bgPr>
    </p:bg>
    <p:spTree>
      <p:nvGrpSpPr>
        <p:cNvPr id="1" name=""/>
        <p:cNvGrpSpPr/>
        <p:nvPr/>
      </p:nvGrpSpPr>
      <p:grpSpPr>
        <a:xfrm>
          <a:off x="0" y="0"/>
          <a:ext cx="0" cy="0"/>
          <a:chOff x="0" y="0"/>
          <a:chExt cx="0" cy="0"/>
        </a:xfrm>
      </p:grpSpPr>
      <p:sp>
        <p:nvSpPr>
          <p:cNvPr id="548" name="Shape 548"/>
          <p:cNvSpPr/>
          <p:nvPr/>
        </p:nvSpPr>
        <p:spPr>
          <a:xfrm>
            <a:off x="2392362" y="114367"/>
            <a:ext cx="4359276" cy="695326"/>
          </a:xfrm>
          <a:prstGeom prst="rect">
            <a:avLst/>
          </a:prstGeom>
          <a:gradFill>
            <a:gsLst>
              <a:gs pos="0">
                <a:srgbClr val="7F8DA6"/>
              </a:gs>
              <a:gs pos="80000">
                <a:srgbClr val="A6B9DA"/>
              </a:gs>
              <a:gs pos="100000">
                <a:srgbClr val="A6BADC"/>
              </a:gs>
            </a:gsLst>
            <a:lin ang="16200000"/>
          </a:gradFill>
          <a:ln>
            <a:solidFill>
              <a:srgbClr val="ADBCD7"/>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spAutoFit/>
          </a:bodyPr>
          <a:lstStyle>
            <a:lvl1pPr algn="ctr">
              <a:defRPr sz="4400" b="1">
                <a:solidFill>
                  <a:srgbClr val="FFFFFF"/>
                </a:solidFill>
                <a:latin typeface="Calibri"/>
                <a:ea typeface="Calibri"/>
                <a:cs typeface="Calibri"/>
                <a:sym typeface="Calibri"/>
              </a:defRPr>
            </a:lvl1pPr>
          </a:lstStyle>
          <a:p>
            <a:pPr lvl="0">
              <a:defRPr sz="1800" b="0">
                <a:solidFill>
                  <a:srgbClr val="000000"/>
                </a:solidFill>
              </a:defRPr>
            </a:pPr>
            <a:r>
              <a:rPr sz="4400" b="1">
                <a:solidFill>
                  <a:srgbClr val="FFFFFF"/>
                </a:solidFill>
              </a:rPr>
              <a:t>Ponti neurali</a:t>
            </a:r>
          </a:p>
        </p:txBody>
      </p:sp>
      <p:sp>
        <p:nvSpPr>
          <p:cNvPr id="549" name="Shape 549"/>
          <p:cNvSpPr/>
          <p:nvPr/>
        </p:nvSpPr>
        <p:spPr>
          <a:xfrm>
            <a:off x="212725" y="927100"/>
            <a:ext cx="4572000" cy="4625340"/>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lgn="just"/>
            <a:r>
              <a:rPr sz="1700">
                <a:latin typeface="Calibri"/>
                <a:ea typeface="Calibri"/>
                <a:cs typeface="Calibri"/>
                <a:sym typeface="Calibri"/>
              </a:rPr>
              <a:t>Si è esaminato l’uso di fibre nervose trapiantate al posto dei muscoli come intermediari tra assoni recisi in un moncone e il circuito di un dispositivo protesico.</a:t>
            </a:r>
          </a:p>
          <a:p>
            <a:pPr lvl="0" algn="just"/>
            <a:r>
              <a:rPr sz="1700">
                <a:latin typeface="Calibri"/>
                <a:ea typeface="Calibri"/>
                <a:cs typeface="Calibri"/>
                <a:sym typeface="Calibri"/>
              </a:rPr>
              <a:t>Dopo che Smith (direttore del Center for Brain Injury and Repair e professore di neurochirurgia all’ università della Pennsylvania) ha trovato un modo per indirizzare e stimolare assoni danneggiati a crescere in modo significativo; alcuni ricercatori hanno cercato di realizzare un ponte più complesso che permettesse agli assoni di comunicare con l’elettronica di una protesi. Dopo vari tentativi i ricercatori hanno creato filamenti usando diversi polimeri conduttivi come al polianilina, che non provoca rigetto da parte del corpo.</a:t>
            </a:r>
          </a:p>
        </p:txBody>
      </p:sp>
      <p:pic>
        <p:nvPicPr>
          <p:cNvPr id="550" name="image23.jpeg" descr="image7.jpg"/>
          <p:cNvPicPr/>
          <p:nvPr/>
        </p:nvPicPr>
        <p:blipFill>
          <a:blip r:embed="rId2">
            <a:extLst/>
          </a:blip>
          <a:stretch>
            <a:fillRect/>
          </a:stretch>
        </p:blipFill>
        <p:spPr>
          <a:xfrm>
            <a:off x="4926012" y="1049048"/>
            <a:ext cx="4063875" cy="2795638"/>
          </a:xfrm>
          <a:prstGeom prst="rect">
            <a:avLst/>
          </a:prstGeom>
          <a:ln w="12700">
            <a:miter lim="400000"/>
          </a:ln>
          <a:effectLst>
            <a:reflection endPos="40000" dir="5400000" sy="-100000" algn="bl" rotWithShape="0"/>
          </a:effectLst>
        </p:spPr>
      </p:pic>
      <p:sp>
        <p:nvSpPr>
          <p:cNvPr id="552" name="Shape 552"/>
          <p:cNvSpPr/>
          <p:nvPr/>
        </p:nvSpPr>
        <p:spPr>
          <a:xfrm>
            <a:off x="197991" y="5195146"/>
            <a:ext cx="8206152" cy="14249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lvl1pPr algn="just">
              <a:defRPr sz="1700">
                <a:latin typeface="Calibri"/>
                <a:ea typeface="Calibri"/>
                <a:cs typeface="Calibri"/>
                <a:sym typeface="Calibri"/>
              </a:defRPr>
            </a:lvl1pPr>
          </a:lstStyle>
          <a:p>
            <a:pPr lvl="0">
              <a:defRPr sz="1800"/>
            </a:pPr>
            <a:r>
              <a:rPr sz="1700"/>
              <a:t>Il passo successivo è stato quello di aver collegato il fascio di neuroni cresciuto in laboratorio con quelli dell’arto. Ricerche sui ratti hanno evidenziato che questi ponti sono sopravvissuti e hanno mantenuto la loro integrazione con il nervo ospite, suggerendo l’ipotesi che, fin da subito, siano tollerati dal corpo umano. Attualmente la sperimentazione è in corso con i maiali. </a:t>
            </a:r>
          </a:p>
        </p:txBody>
      </p:sp>
      <p:pic>
        <p:nvPicPr>
          <p:cNvPr id="7" name="Home.png">
            <a:hlinkClick r:id="rId3" action="ppaction://hlinksldjump"/>
          </p:cNvPr>
          <p:cNvPicPr/>
          <p:nvPr/>
        </p:nvPicPr>
        <p:blipFill>
          <a:blip r:embed="rId4">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7F8DA6"/>
            </a:gs>
            <a:gs pos="45000">
              <a:srgbClr val="A6B9DA"/>
            </a:gs>
            <a:gs pos="100000">
              <a:srgbClr val="A6DFE9"/>
            </a:gs>
          </a:gsLst>
          <a:lin ang="5400000" scaled="0"/>
        </a:gradFill>
        <a:effectLst/>
      </p:bgPr>
    </p:bg>
    <p:spTree>
      <p:nvGrpSpPr>
        <p:cNvPr id="1" name=""/>
        <p:cNvGrpSpPr/>
        <p:nvPr/>
      </p:nvGrpSpPr>
      <p:grpSpPr>
        <a:xfrm>
          <a:off x="0" y="0"/>
          <a:ext cx="0" cy="0"/>
          <a:chOff x="0" y="0"/>
          <a:chExt cx="0" cy="0"/>
        </a:xfrm>
      </p:grpSpPr>
      <p:sp>
        <p:nvSpPr>
          <p:cNvPr id="554" name="Shape 554"/>
          <p:cNvSpPr/>
          <p:nvPr/>
        </p:nvSpPr>
        <p:spPr>
          <a:xfrm>
            <a:off x="457200" y="270702"/>
            <a:ext cx="8229600" cy="695326"/>
          </a:xfrm>
          <a:prstGeom prst="rect">
            <a:avLst/>
          </a:prstGeom>
          <a:gradFill>
            <a:gsLst>
              <a:gs pos="0">
                <a:srgbClr val="7F8DA6"/>
              </a:gs>
              <a:gs pos="80000">
                <a:srgbClr val="A6B9DA"/>
              </a:gs>
              <a:gs pos="100000">
                <a:srgbClr val="A6BADC"/>
              </a:gs>
            </a:gsLst>
            <a:lin ang="16200000"/>
          </a:gradFill>
          <a:ln>
            <a:solidFill>
              <a:srgbClr val="ADBCD7"/>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spAutoFit/>
          </a:bodyPr>
          <a:lstStyle>
            <a:lvl1pPr algn="ctr">
              <a:defRPr sz="4400" b="1">
                <a:solidFill>
                  <a:srgbClr val="FFFFFF"/>
                </a:solidFill>
                <a:latin typeface="Calibri"/>
                <a:ea typeface="Calibri"/>
                <a:cs typeface="Calibri"/>
                <a:sym typeface="Calibri"/>
              </a:defRPr>
            </a:lvl1pPr>
          </a:lstStyle>
          <a:p>
            <a:pPr lvl="0">
              <a:defRPr sz="1800" b="0">
                <a:solidFill>
                  <a:srgbClr val="000000"/>
                </a:solidFill>
              </a:defRPr>
            </a:pPr>
            <a:r>
              <a:rPr sz="4400" b="1">
                <a:solidFill>
                  <a:srgbClr val="FFFFFF"/>
                </a:solidFill>
              </a:rPr>
              <a:t>Uno sguardo al futuro …</a:t>
            </a:r>
          </a:p>
        </p:txBody>
      </p:sp>
      <p:sp>
        <p:nvSpPr>
          <p:cNvPr id="555" name="Shape 555"/>
          <p:cNvSpPr/>
          <p:nvPr/>
        </p:nvSpPr>
        <p:spPr>
          <a:xfrm>
            <a:off x="427037" y="998537"/>
            <a:ext cx="4930776" cy="4841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lgn="just"/>
            <a:r>
              <a:rPr>
                <a:latin typeface="Calibri"/>
                <a:ea typeface="Calibri"/>
                <a:cs typeface="Calibri"/>
                <a:sym typeface="Calibri"/>
              </a:rPr>
              <a:t>Sebbene sia promettente, la ricerca sull’ingegneria neurale è ai primissimi stadi e non si sa ancora quanto potrebbero durare i ponti neurali ibridi. Non si sa neanche se il sistema potrà tollerare a lungo i componenti polimerici, inoltre non si è sicuri che il cervello interpreterà i segnali con gesti sensati.</a:t>
            </a:r>
          </a:p>
          <a:p>
            <a:pPr lvl="0" algn="just"/>
            <a:r>
              <a:rPr>
                <a:latin typeface="Calibri"/>
                <a:ea typeface="Calibri"/>
                <a:cs typeface="Calibri"/>
                <a:sym typeface="Calibri"/>
              </a:rPr>
              <a:t>L’esperienza con i trapiantati di mano dà ragione di credere che questo sia possibile, anche perché i chirurghi non possono collegare in modo precisissimo le terminazioni con i ponti; è il cervello che ridisegna le sue mappe interne in modo da acquistare il controllo della protesi. Ulteriori progressi potranno richiedere anche una combinazione di approcci sperimentali differenti sia sul sistema nervoso centrale sia su quello periferico. Inoltre la scoperta di mappe neurali potrebbe aprire il campo alla ricerca bio-robotica.</a:t>
            </a:r>
          </a:p>
        </p:txBody>
      </p:sp>
      <p:pic>
        <p:nvPicPr>
          <p:cNvPr id="556" name="image24.jpeg" descr="mano-robotica.jpg"/>
          <p:cNvPicPr/>
          <p:nvPr/>
        </p:nvPicPr>
        <p:blipFill>
          <a:blip r:embed="rId2">
            <a:extLst/>
          </a:blip>
          <a:stretch>
            <a:fillRect/>
          </a:stretch>
        </p:blipFill>
        <p:spPr>
          <a:xfrm>
            <a:off x="5500687" y="3500437"/>
            <a:ext cx="3409951" cy="2435226"/>
          </a:xfrm>
          <a:prstGeom prst="rect">
            <a:avLst/>
          </a:prstGeom>
          <a:ln w="12700">
            <a:miter lim="400000"/>
          </a:ln>
          <a:effectLst>
            <a:outerShdw blurRad="190500" rotWithShape="0">
              <a:srgbClr val="000000">
                <a:alpha val="70000"/>
              </a:srgbClr>
            </a:outerShdw>
          </a:effectLst>
        </p:spPr>
      </p:pic>
      <p:sp>
        <p:nvSpPr>
          <p:cNvPr id="557" name="Shape 557"/>
          <p:cNvSpPr/>
          <p:nvPr/>
        </p:nvSpPr>
        <p:spPr>
          <a:xfrm>
            <a:off x="5668169" y="1209295"/>
            <a:ext cx="3074846" cy="2052639"/>
          </a:xfrm>
          <a:prstGeom prst="rect">
            <a:avLst/>
          </a:prstGeom>
          <a:solidFill>
            <a:srgbClr val="EDEDED"/>
          </a:solidFill>
          <a:ln w="12700">
            <a:miter lim="400000"/>
          </a:ln>
        </p:spPr>
        <p:txBody>
          <a:bodyPr lIns="0" tIns="0" rIns="0" bIns="0" anchor="ctr"/>
          <a:lstStyle/>
          <a:p>
            <a:pPr lvl="0">
              <a:defRPr>
                <a:latin typeface="Calibri"/>
                <a:ea typeface="Calibri"/>
                <a:cs typeface="Calibri"/>
                <a:sym typeface="Calibri"/>
              </a:defRPr>
            </a:pPr>
            <a:endParaRPr/>
          </a:p>
        </p:txBody>
      </p:sp>
      <p:pic>
        <p:nvPicPr>
          <p:cNvPr id="558" name="image25.jpeg" descr="image9.jpg"/>
          <p:cNvPicPr/>
          <p:nvPr/>
        </p:nvPicPr>
        <p:blipFill>
          <a:blip r:embed="rId3">
            <a:extLst/>
          </a:blip>
          <a:stretch>
            <a:fillRect/>
          </a:stretch>
        </p:blipFill>
        <p:spPr>
          <a:xfrm>
            <a:off x="5668169" y="1209295"/>
            <a:ext cx="3074988" cy="2052639"/>
          </a:xfrm>
          <a:prstGeom prst="rect">
            <a:avLst/>
          </a:prstGeom>
          <a:ln w="12700">
            <a:miter lim="400000"/>
          </a:ln>
          <a:effectLst>
            <a:outerShdw blurRad="190500" rotWithShape="0">
              <a:srgbClr val="000000">
                <a:alpha val="70000"/>
              </a:srgbClr>
            </a:outerShdw>
          </a:effectLst>
        </p:spPr>
      </p:pic>
      <p:pic>
        <p:nvPicPr>
          <p:cNvPr id="8" name="Home.png">
            <a:hlinkClick r:id="rId4" action="ppaction://hlinksldjump"/>
          </p:cNvPr>
          <p:cNvPicPr/>
          <p:nvPr/>
        </p:nvPicPr>
        <p:blipFill>
          <a:blip r:embed="rId5">
            <a:extLst/>
          </a:blip>
          <a:stretch>
            <a:fillRect/>
          </a:stretch>
        </p:blipFill>
        <p:spPr>
          <a:xfrm>
            <a:off x="8392568" y="6168397"/>
            <a:ext cx="599296" cy="599295"/>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F6797"/>
        </a:solidFill>
        <a:effectLst/>
      </p:bgPr>
    </p:bg>
    <p:spTree>
      <p:nvGrpSpPr>
        <p:cNvPr id="1" name=""/>
        <p:cNvGrpSpPr/>
        <p:nvPr/>
      </p:nvGrpSpPr>
      <p:grpSpPr>
        <a:xfrm>
          <a:off x="0" y="0"/>
          <a:ext cx="0" cy="0"/>
          <a:chOff x="0" y="0"/>
          <a:chExt cx="0" cy="0"/>
        </a:xfrm>
      </p:grpSpPr>
      <p:sp>
        <p:nvSpPr>
          <p:cNvPr id="561" name="Shape 561"/>
          <p:cNvSpPr>
            <a:spLocks noGrp="1"/>
          </p:cNvSpPr>
          <p:nvPr>
            <p:ph type="title"/>
          </p:nvPr>
        </p:nvSpPr>
        <p:spPr>
          <a:prstGeom prst="rect">
            <a:avLst/>
          </a:prstGeom>
        </p:spPr>
        <p:txBody>
          <a:bodyPr/>
          <a:lstStyle>
            <a:lvl1pPr>
              <a:defRPr sz="6000" b="1">
                <a:solidFill>
                  <a:srgbClr val="FFFFFF"/>
                </a:solidFill>
              </a:defRPr>
            </a:lvl1pPr>
          </a:lstStyle>
          <a:p>
            <a:pPr lvl="0">
              <a:defRPr sz="1800" b="0">
                <a:solidFill>
                  <a:srgbClr val="000000"/>
                </a:solidFill>
              </a:defRPr>
            </a:pPr>
            <a:r>
              <a:rPr sz="6000" b="1">
                <a:solidFill>
                  <a:srgbClr val="FFFFFF"/>
                </a:solidFill>
              </a:rPr>
              <a:t>Bibliografia</a:t>
            </a:r>
          </a:p>
        </p:txBody>
      </p:sp>
      <p:sp>
        <p:nvSpPr>
          <p:cNvPr id="562" name="Shape 562"/>
          <p:cNvSpPr>
            <a:spLocks noGrp="1"/>
          </p:cNvSpPr>
          <p:nvPr>
            <p:ph type="body" idx="1"/>
          </p:nvPr>
        </p:nvSpPr>
        <p:spPr>
          <a:xfrm>
            <a:off x="457200" y="1498600"/>
            <a:ext cx="8229600" cy="5257800"/>
          </a:xfrm>
          <a:prstGeom prst="rect">
            <a:avLst/>
          </a:prstGeom>
        </p:spPr>
        <p:txBody>
          <a:bodyPr/>
          <a:lstStyle/>
          <a:p>
            <a:pPr marL="342899" lvl="0" indent="-342899">
              <a:defRPr sz="1800"/>
            </a:pPr>
            <a:r>
              <a:rPr sz="1300" dirty="0">
                <a:solidFill>
                  <a:srgbClr val="FFFFFF"/>
                </a:solidFill>
              </a:rPr>
              <a:t>Roberto Serra, “Intelligenza artificiale e naturale” dal “Dizionario Treccani della Mente” (2010)</a:t>
            </a:r>
          </a:p>
          <a:p>
            <a:pPr marL="342899" lvl="0" indent="-342899">
              <a:defRPr sz="1800"/>
            </a:pPr>
            <a:r>
              <a:rPr sz="1300" dirty="0">
                <a:solidFill>
                  <a:srgbClr val="FFFFFF"/>
                </a:solidFill>
              </a:rPr>
              <a:t>Yurij Castelfranchi e Oliviero Stock, “Macchine come noi. La scommessa dell’intelligenza artificiale”, ed. Laterza</a:t>
            </a:r>
          </a:p>
          <a:p>
            <a:pPr marL="342899" lvl="0" indent="-342899">
              <a:defRPr sz="1800"/>
            </a:pPr>
            <a:r>
              <a:rPr sz="1300" dirty="0">
                <a:solidFill>
                  <a:srgbClr val="FFFFFF"/>
                </a:solidFill>
              </a:rPr>
              <a:t>Nicola Abbagnano e Giovanni Fornero , “La Filosofia (vol. 3B)”, ed. Paravia.</a:t>
            </a:r>
          </a:p>
          <a:p>
            <a:pPr marL="342899" lvl="0" indent="-342899">
              <a:defRPr sz="1800"/>
            </a:pPr>
            <a:r>
              <a:rPr sz="1300" dirty="0">
                <a:solidFill>
                  <a:srgbClr val="FFFFFF"/>
                </a:solidFill>
              </a:rPr>
              <a:t>I. Svevo, “La coscienza di Zeno”</a:t>
            </a:r>
          </a:p>
          <a:p>
            <a:pPr marL="342899" lvl="0" indent="-342899">
              <a:defRPr sz="1800"/>
            </a:pPr>
            <a:r>
              <a:rPr sz="1300" dirty="0">
                <a:solidFill>
                  <a:srgbClr val="FFFFFF"/>
                </a:solidFill>
              </a:rPr>
              <a:t>M. Gori, “Introduzione alle reti neurali artificiali”, Mondo Digitale (N.4 Dicembre 2003).</a:t>
            </a:r>
          </a:p>
          <a:p>
            <a:pPr marL="342899" lvl="0" indent="-342899">
              <a:defRPr sz="1800"/>
            </a:pPr>
            <a:r>
              <a:rPr sz="1300" dirty="0">
                <a:solidFill>
                  <a:srgbClr val="FFFFFF"/>
                </a:solidFill>
              </a:rPr>
              <a:t>L. Carlucci Aiello, M. Dapor, “Intelligenza artificiale: i primi 50 anni”, Mondo Digitale (N.2 Giugno 2004)</a:t>
            </a:r>
          </a:p>
          <a:p>
            <a:pPr marL="342899" lvl="0" indent="-342899">
              <a:defRPr sz="1800"/>
            </a:pPr>
            <a:r>
              <a:rPr sz="1300" dirty="0">
                <a:solidFill>
                  <a:srgbClr val="FFFFFF"/>
                </a:solidFill>
              </a:rPr>
              <a:t>“Scientific American. How to make the next big thing” (May 2013)</a:t>
            </a:r>
          </a:p>
          <a:p>
            <a:pPr marL="342899" lvl="0" indent="-342899">
              <a:defRPr sz="1800"/>
            </a:pPr>
            <a:r>
              <a:rPr sz="1300" dirty="0">
                <a:solidFill>
                  <a:schemeClr val="bg1"/>
                </a:solidFill>
                <a:hlinkClick r:id="rId2"/>
              </a:rPr>
              <a:t>www.aixia.it</a:t>
            </a:r>
            <a:r>
              <a:rPr sz="1300" dirty="0">
                <a:solidFill>
                  <a:schemeClr val="bg1"/>
                </a:solidFill>
              </a:rPr>
              <a:t> Rivista Intelligenza Artificiale “50 anni Intelligenza Artificiale”</a:t>
            </a:r>
          </a:p>
          <a:p>
            <a:pPr marL="342899" lvl="0" indent="-342899">
              <a:defRPr sz="1800"/>
            </a:pPr>
            <a:r>
              <a:rPr sz="1300" dirty="0">
                <a:solidFill>
                  <a:schemeClr val="bg1"/>
                </a:solidFill>
                <a:hlinkClick r:id="rId3"/>
              </a:rPr>
              <a:t>http://it.wikipedia.org/wiki/Apprendimento_automatico</a:t>
            </a:r>
            <a:endParaRPr sz="1300" dirty="0">
              <a:solidFill>
                <a:schemeClr val="bg1"/>
              </a:solidFill>
            </a:endParaRPr>
          </a:p>
          <a:p>
            <a:pPr marL="342899" lvl="0" indent="-342899">
              <a:defRPr sz="1800"/>
            </a:pPr>
            <a:r>
              <a:rPr sz="1300" dirty="0">
                <a:solidFill>
                  <a:schemeClr val="bg1"/>
                </a:solidFill>
                <a:hlinkClick r:id="rId4"/>
              </a:rPr>
              <a:t>http://www.elettronicanews.it/articoli/0,1254,40_ART_7851,00.html</a:t>
            </a:r>
            <a:endParaRPr sz="1300" dirty="0">
              <a:solidFill>
                <a:schemeClr val="bg1"/>
              </a:solidFill>
            </a:endParaRPr>
          </a:p>
          <a:p>
            <a:pPr marL="342899" lvl="0" indent="-342899">
              <a:defRPr sz="1800"/>
            </a:pPr>
            <a:r>
              <a:rPr sz="1300" dirty="0">
                <a:solidFill>
                  <a:schemeClr val="bg1"/>
                </a:solidFill>
                <a:hlinkClick r:id="rId5"/>
              </a:rPr>
              <a:t>http://www.ilsole24ore.com/art/tecnologie/2013-07-12/auto-senza-pilota-185946.shtml?uuid=AbWcdlDI</a:t>
            </a:r>
            <a:endParaRPr sz="1300" dirty="0">
              <a:solidFill>
                <a:schemeClr val="bg1"/>
              </a:solidFill>
            </a:endParaRPr>
          </a:p>
          <a:p>
            <a:pPr marL="342899" lvl="0" indent="-342899">
              <a:defRPr sz="1800"/>
            </a:pPr>
            <a:r>
              <a:rPr sz="1300" dirty="0">
                <a:solidFill>
                  <a:schemeClr val="bg1"/>
                </a:solidFill>
                <a:hlinkClick r:id="rId6"/>
              </a:rPr>
              <a:t>http://support.google.com/adsense/answer/113771?hl=it</a:t>
            </a:r>
            <a:endParaRPr sz="1300" dirty="0">
              <a:solidFill>
                <a:schemeClr val="bg1"/>
              </a:solidFill>
            </a:endParaRPr>
          </a:p>
          <a:p>
            <a:pPr marL="342899" lvl="0" indent="-342899">
              <a:defRPr sz="1800"/>
            </a:pPr>
            <a:r>
              <a:rPr sz="1300" dirty="0">
                <a:solidFill>
                  <a:schemeClr val="bg1"/>
                </a:solidFill>
                <a:hlinkClick r:id="rId7"/>
              </a:rPr>
              <a:t>www.lescienze.it</a:t>
            </a:r>
            <a:r>
              <a:rPr sz="1300" dirty="0">
                <a:solidFill>
                  <a:schemeClr val="bg1"/>
                </a:solidFill>
              </a:rPr>
              <a:t> “Connessioni bioniche” (4 marzo 2013) di D. Kacy Cullen e Douglas H. Smith</a:t>
            </a:r>
          </a:p>
          <a:p>
            <a:pPr marL="342899" lvl="0" indent="-342899">
              <a:defRPr sz="1800"/>
            </a:pPr>
            <a:r>
              <a:rPr sz="1300" dirty="0">
                <a:solidFill>
                  <a:schemeClr val="bg1"/>
                </a:solidFill>
                <a:hlinkClick r:id="rId8"/>
              </a:rPr>
              <a:t>http://www.fastweb.it/internet/cos-e-l-intelligenza-artificiale-e-quali-le-prospettive-per-il-futuro/</a:t>
            </a:r>
            <a:endParaRPr sz="1300" dirty="0">
              <a:solidFill>
                <a:schemeClr val="bg1"/>
              </a:solidFill>
            </a:endParaRPr>
          </a:p>
          <a:p>
            <a:pPr marL="342899" lvl="0" indent="-342899">
              <a:defRPr sz="1800"/>
            </a:pPr>
            <a:r>
              <a:rPr sz="1300" dirty="0">
                <a:solidFill>
                  <a:schemeClr val="bg1"/>
                </a:solidFill>
                <a:hlinkClick r:id="rId9"/>
              </a:rPr>
              <a:t>http://it.wikipedia.org/wiki/Il_principio_responsabilità</a:t>
            </a:r>
            <a:endParaRPr sz="1300" dirty="0">
              <a:solidFill>
                <a:schemeClr val="bg1"/>
              </a:solidFill>
            </a:endParaRPr>
          </a:p>
          <a:p>
            <a:pPr marL="342899" lvl="0" indent="-342899">
              <a:defRPr sz="1800"/>
            </a:pPr>
            <a:r>
              <a:rPr sz="1300" dirty="0">
                <a:solidFill>
                  <a:schemeClr val="bg1"/>
                </a:solidFill>
                <a:hlinkClick r:id="rId10"/>
              </a:rPr>
              <a:t>http://www.math.unipd.it/~frossi/acca1.2.pdf</a:t>
            </a:r>
          </a:p>
        </p:txBody>
      </p:sp>
    </p:spTree>
  </p:cSld>
  <p:clrMapOvr>
    <a:masterClrMapping/>
  </p:clrMapOvr>
  <p:transition spd="slow">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F6797"/>
        </a:solidFill>
        <a:effectLst/>
      </p:bgPr>
    </p:bg>
    <p:spTree>
      <p:nvGrpSpPr>
        <p:cNvPr id="1" name=""/>
        <p:cNvGrpSpPr/>
        <p:nvPr/>
      </p:nvGrpSpPr>
      <p:grpSpPr>
        <a:xfrm>
          <a:off x="0" y="0"/>
          <a:ext cx="0" cy="0"/>
          <a:chOff x="0" y="0"/>
          <a:chExt cx="0" cy="0"/>
        </a:xfrm>
      </p:grpSpPr>
      <p:pic>
        <p:nvPicPr>
          <p:cNvPr id="564" name="Schermata 2014-04-07 alle 15.39.29.png">
            <a:hlinkClick r:id="rId2" action="ppaction://hlinksldjump"/>
          </p:cNvPr>
          <p:cNvPicPr/>
          <p:nvPr/>
        </p:nvPicPr>
        <p:blipFill>
          <a:blip r:embed="rId3">
            <a:extLst/>
          </a:blip>
          <a:stretch>
            <a:fillRect/>
          </a:stretch>
        </p:blipFill>
        <p:spPr>
          <a:xfrm>
            <a:off x="8503223" y="6227963"/>
            <a:ext cx="599296" cy="599296"/>
          </a:xfrm>
          <a:prstGeom prst="rect">
            <a:avLst/>
          </a:prstGeom>
          <a:ln w="12700">
            <a:miter lim="400000"/>
          </a:ln>
        </p:spPr>
      </p:pic>
      <p:sp>
        <p:nvSpPr>
          <p:cNvPr id="565" name="Shape 565"/>
          <p:cNvSpPr>
            <a:spLocks noGrp="1"/>
          </p:cNvSpPr>
          <p:nvPr>
            <p:ph type="title"/>
          </p:nvPr>
        </p:nvSpPr>
        <p:spPr>
          <a:xfrm>
            <a:off x="457200" y="2972487"/>
            <a:ext cx="8229600" cy="573896"/>
          </a:xfrm>
          <a:prstGeom prst="rect">
            <a:avLst/>
          </a:prstGeom>
          <a:gradFill>
            <a:gsLst>
              <a:gs pos="0">
                <a:srgbClr val="FFFFF7"/>
              </a:gs>
              <a:gs pos="100000">
                <a:srgbClr val="3CCC00"/>
              </a:gs>
            </a:gsLst>
            <a:lin ang="16200000"/>
          </a:gradFill>
          <a:ln w="25400">
            <a:solidFill>
              <a:srgbClr val="4F81BD"/>
            </a:solidFill>
            <a:round/>
          </a:ln>
          <a:effectLst>
            <a:outerShdw blurRad="38100" dist="23000" dir="5400000" rotWithShape="0">
              <a:srgbClr val="000000">
                <a:alpha val="35000"/>
              </a:srgbClr>
            </a:outerShdw>
          </a:effectLst>
        </p:spPr>
        <p:txBody>
          <a:bodyPr lIns="0" tIns="0" rIns="0" bIns="0"/>
          <a:lstStyle>
            <a:lvl1pPr>
              <a:defRPr sz="2100" b="1">
                <a:solidFill>
                  <a:srgbClr val="E02600"/>
                </a:solidFill>
                <a:latin typeface="+mj-lt"/>
                <a:ea typeface="+mj-ea"/>
                <a:cs typeface="+mj-cs"/>
                <a:sym typeface="Helvetica"/>
              </a:defRPr>
            </a:lvl1pPr>
          </a:lstStyle>
          <a:p>
            <a:pPr lvl="0">
              <a:defRPr sz="1800" b="0">
                <a:solidFill>
                  <a:srgbClr val="000000"/>
                </a:solidFill>
              </a:defRPr>
            </a:pPr>
            <a:r>
              <a:rPr sz="2100" b="1">
                <a:solidFill>
                  <a:srgbClr val="E02600"/>
                </a:solidFill>
              </a:rPr>
              <a:t>Applicazioni Informatiche: Luca Falaschini e Lorenzo Servadei</a:t>
            </a:r>
          </a:p>
        </p:txBody>
      </p:sp>
      <p:sp>
        <p:nvSpPr>
          <p:cNvPr id="566" name="Shape 566"/>
          <p:cNvSpPr/>
          <p:nvPr/>
        </p:nvSpPr>
        <p:spPr>
          <a:xfrm>
            <a:off x="457200" y="3831418"/>
            <a:ext cx="8229600" cy="570864"/>
          </a:xfrm>
          <a:prstGeom prst="rect">
            <a:avLst/>
          </a:prstGeom>
          <a:gradFill>
            <a:gsLst>
              <a:gs pos="0">
                <a:srgbClr val="7F8DA6"/>
              </a:gs>
              <a:gs pos="80000">
                <a:srgbClr val="A6B9DA"/>
              </a:gs>
              <a:gs pos="100000">
                <a:srgbClr val="A6BADC"/>
              </a:gs>
            </a:gsLst>
            <a:lin ang="16200000"/>
          </a:gradFill>
          <a:ln>
            <a:solidFill>
              <a:srgbClr val="ADBCD7"/>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877823">
              <a:defRPr sz="2880" b="1">
                <a:solidFill>
                  <a:srgbClr val="FFFFFF"/>
                </a:solidFill>
                <a:latin typeface="Calibri"/>
                <a:ea typeface="Calibri"/>
                <a:cs typeface="Calibri"/>
                <a:sym typeface="Calibri"/>
              </a:defRPr>
            </a:lvl1pPr>
          </a:lstStyle>
          <a:p>
            <a:pPr lvl="0">
              <a:defRPr sz="1800" b="0">
                <a:solidFill>
                  <a:srgbClr val="000000"/>
                </a:solidFill>
              </a:defRPr>
            </a:pPr>
            <a:r>
              <a:rPr sz="2880" b="1">
                <a:solidFill>
                  <a:srgbClr val="FFFFFF"/>
                </a:solidFill>
              </a:rPr>
              <a:t>Applicazioni mediche: Davide Lapolla</a:t>
            </a:r>
          </a:p>
        </p:txBody>
      </p:sp>
      <p:sp>
        <p:nvSpPr>
          <p:cNvPr id="567" name="Shape 567"/>
          <p:cNvSpPr/>
          <p:nvPr/>
        </p:nvSpPr>
        <p:spPr>
          <a:xfrm>
            <a:off x="449262" y="2116589"/>
            <a:ext cx="8245476" cy="570864"/>
          </a:xfrm>
          <a:prstGeom prst="rect">
            <a:avLst/>
          </a:prstGeom>
          <a:gradFill>
            <a:gsLst>
              <a:gs pos="0">
                <a:srgbClr val="898989"/>
              </a:gs>
              <a:gs pos="47066">
                <a:srgbClr val="CFCFCF"/>
              </a:gs>
              <a:gs pos="100000">
                <a:srgbClr val="FFFFFF"/>
              </a:gs>
            </a:gsLst>
            <a:lin ang="5371952"/>
          </a:gradFill>
          <a:ln>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spAutoFit/>
          </a:bodyPr>
          <a:lstStyle>
            <a:lvl1pPr algn="ctr">
              <a:defRPr sz="3100" b="1"/>
            </a:lvl1pPr>
          </a:lstStyle>
          <a:p>
            <a:pPr lvl="0">
              <a:defRPr sz="1800" b="0"/>
            </a:pPr>
            <a:r>
              <a:rPr sz="3100" b="1"/>
              <a:t>Etica e Filosofia: Francesco Belli</a:t>
            </a:r>
          </a:p>
        </p:txBody>
      </p:sp>
      <p:sp>
        <p:nvSpPr>
          <p:cNvPr id="568" name="Shape 568"/>
          <p:cNvSpPr/>
          <p:nvPr/>
        </p:nvSpPr>
        <p:spPr>
          <a:xfrm>
            <a:off x="457200" y="1257658"/>
            <a:ext cx="8229600" cy="573896"/>
          </a:xfrm>
          <a:prstGeom prst="rect">
            <a:avLst/>
          </a:prstGeom>
          <a:solidFill>
            <a:srgbClr val="C0504D"/>
          </a:solidFill>
          <a:ln w="25400">
            <a:solidFill>
              <a:srgbClr val="8C3A38"/>
            </a:solidFill>
          </a:ln>
          <a:effectLst>
            <a:outerShdw blurRad="38100" dist="23000" dir="5400000" rotWithShape="0">
              <a:srgbClr val="000000">
                <a:alpha val="34999"/>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566927">
              <a:defRPr sz="3100" b="1">
                <a:solidFill>
                  <a:srgbClr val="FFFFFF"/>
                </a:solidFill>
                <a:latin typeface="Arial"/>
                <a:ea typeface="Arial"/>
                <a:cs typeface="Arial"/>
                <a:sym typeface="Arial"/>
              </a:defRPr>
            </a:lvl1pPr>
          </a:lstStyle>
          <a:p>
            <a:pPr lvl="0">
              <a:defRPr sz="1800" b="0">
                <a:solidFill>
                  <a:srgbClr val="000000"/>
                </a:solidFill>
              </a:defRPr>
            </a:pPr>
            <a:r>
              <a:rPr sz="3100" b="1">
                <a:solidFill>
                  <a:srgbClr val="FFFFFF"/>
                </a:solidFill>
              </a:rPr>
              <a:t>Storia dell’IA: Alessandro Natale</a:t>
            </a:r>
          </a:p>
        </p:txBody>
      </p:sp>
      <p:sp>
        <p:nvSpPr>
          <p:cNvPr id="569" name="Shape 569"/>
          <p:cNvSpPr/>
          <p:nvPr/>
        </p:nvSpPr>
        <p:spPr>
          <a:xfrm>
            <a:off x="685800" y="-610937"/>
            <a:ext cx="7772400" cy="230505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a:defRPr sz="5700">
                <a:solidFill>
                  <a:srgbClr val="FFFF00"/>
                </a:solidFill>
                <a:latin typeface="Kristen ITC"/>
                <a:ea typeface="Kristen ITC"/>
                <a:cs typeface="Kristen ITC"/>
                <a:sym typeface="Kristen ITC"/>
              </a:defRPr>
            </a:lvl1pPr>
          </a:lstStyle>
          <a:p>
            <a:pPr lvl="0">
              <a:defRPr sz="1800">
                <a:solidFill>
                  <a:srgbClr val="000000"/>
                </a:solidFill>
              </a:defRPr>
            </a:pPr>
            <a:r>
              <a:rPr sz="5700">
                <a:solidFill>
                  <a:srgbClr val="FFFF00"/>
                </a:solidFill>
              </a:rPr>
              <a:t>Hanno partecipato:</a:t>
            </a:r>
          </a:p>
        </p:txBody>
      </p:sp>
      <p:sp>
        <p:nvSpPr>
          <p:cNvPr id="570" name="Shape 570"/>
          <p:cNvSpPr/>
          <p:nvPr/>
        </p:nvSpPr>
        <p:spPr>
          <a:xfrm>
            <a:off x="1859284" y="6227963"/>
            <a:ext cx="5560899" cy="4343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2200">
                <a:solidFill>
                  <a:srgbClr val="00F900"/>
                </a:solidFill>
                <a:latin typeface="Calibri"/>
                <a:ea typeface="Calibri"/>
                <a:cs typeface="Calibri"/>
                <a:sym typeface="Calibri"/>
              </a:defRPr>
            </a:lvl1pPr>
          </a:lstStyle>
          <a:p>
            <a:pPr lvl="0">
              <a:defRPr sz="1800">
                <a:solidFill>
                  <a:srgbClr val="000000"/>
                </a:solidFill>
              </a:defRPr>
            </a:pPr>
            <a:r>
              <a:rPr sz="2200">
                <a:solidFill>
                  <a:srgbClr val="00F900"/>
                </a:solidFill>
              </a:rPr>
              <a:t>Docenti referenti: Paola Galassi, Laurena Petrizzi</a:t>
            </a:r>
          </a:p>
        </p:txBody>
      </p:sp>
      <p:sp>
        <p:nvSpPr>
          <p:cNvPr id="571" name="Shape 571"/>
          <p:cNvSpPr/>
          <p:nvPr/>
        </p:nvSpPr>
        <p:spPr>
          <a:xfrm>
            <a:off x="1829475" y="5513011"/>
            <a:ext cx="5620517" cy="4343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2200">
                <a:solidFill>
                  <a:srgbClr val="00F900"/>
                </a:solidFill>
                <a:latin typeface="Calibri"/>
                <a:ea typeface="Calibri"/>
                <a:cs typeface="Calibri"/>
                <a:sym typeface="Calibri"/>
              </a:defRPr>
            </a:lvl1pPr>
          </a:lstStyle>
          <a:p>
            <a:pPr lvl="0">
              <a:defRPr sz="1800">
                <a:solidFill>
                  <a:srgbClr val="000000"/>
                </a:solidFill>
              </a:defRPr>
            </a:pPr>
            <a:r>
              <a:rPr sz="2200">
                <a:solidFill>
                  <a:srgbClr val="00F900"/>
                </a:solidFill>
              </a:rPr>
              <a:t>Parte grafica curata da: L. Falaschini e L. Servadei</a:t>
            </a:r>
          </a:p>
        </p:txBody>
      </p:sp>
      <p:sp>
        <p:nvSpPr>
          <p:cNvPr id="572" name="Shape 572"/>
          <p:cNvSpPr/>
          <p:nvPr/>
        </p:nvSpPr>
        <p:spPr>
          <a:xfrm>
            <a:off x="685800" y="3826655"/>
            <a:ext cx="7772400" cy="230505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a:defRPr sz="3200">
                <a:solidFill>
                  <a:srgbClr val="FFFF00"/>
                </a:solidFill>
                <a:latin typeface="Kristen ITC"/>
                <a:ea typeface="Kristen ITC"/>
                <a:cs typeface="Kristen ITC"/>
                <a:sym typeface="Kristen ITC"/>
              </a:defRPr>
            </a:lvl1pPr>
          </a:lstStyle>
          <a:p>
            <a:pPr lvl="0">
              <a:defRPr sz="1800">
                <a:solidFill>
                  <a:srgbClr val="000000"/>
                </a:solidFill>
              </a:defRPr>
            </a:pPr>
            <a:r>
              <a:rPr sz="3200">
                <a:solidFill>
                  <a:srgbClr val="FFFF00"/>
                </a:solidFill>
              </a:rPr>
              <a:t>Liceo scientifico “A. Oriani” classe 5D</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0">
              <a:srgbClr val="FFFF80"/>
            </a:gs>
            <a:gs pos="63170">
              <a:srgbClr val="FFFFFF"/>
            </a:gs>
            <a:gs pos="90668">
              <a:srgbClr val="EF9A80"/>
            </a:gs>
            <a:gs pos="100000">
              <a:srgbClr val="E03400"/>
            </a:gs>
          </a:gsLst>
          <a:lin ang="16200000" scaled="0"/>
        </a:gradFill>
        <a:effectLst/>
      </p:bgPr>
    </p:bg>
    <p:spTree>
      <p:nvGrpSpPr>
        <p:cNvPr id="1" name=""/>
        <p:cNvGrpSpPr/>
        <p:nvPr/>
      </p:nvGrpSpPr>
      <p:grpSpPr>
        <a:xfrm>
          <a:off x="0" y="0"/>
          <a:ext cx="0" cy="0"/>
          <a:chOff x="0" y="0"/>
          <a:chExt cx="0" cy="0"/>
        </a:xfrm>
      </p:grpSpPr>
      <p:sp>
        <p:nvSpPr>
          <p:cNvPr id="257" name="Shape 257"/>
          <p:cNvSpPr/>
          <p:nvPr/>
        </p:nvSpPr>
        <p:spPr>
          <a:xfrm>
            <a:off x="457200" y="274637"/>
            <a:ext cx="8229600" cy="1143001"/>
          </a:xfrm>
          <a:prstGeom prst="rect">
            <a:avLst/>
          </a:prstGeom>
          <a:solidFill>
            <a:srgbClr val="C0504D"/>
          </a:solidFill>
          <a:ln w="25400">
            <a:solidFill>
              <a:srgbClr val="8C3A38"/>
            </a:solidFill>
          </a:ln>
          <a:effectLst>
            <a:outerShdw blurRad="38100" dist="23000" dir="5400000" rotWithShape="0">
              <a:srgbClr val="000000">
                <a:alpha val="34999"/>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a:defRPr sz="5000" b="1">
                <a:solidFill>
                  <a:srgbClr val="FFFFFF"/>
                </a:solidFill>
                <a:latin typeface="Arial"/>
                <a:ea typeface="Arial"/>
                <a:cs typeface="Arial"/>
                <a:sym typeface="Arial"/>
              </a:defRPr>
            </a:lvl1pPr>
          </a:lstStyle>
          <a:p>
            <a:pPr lvl="0">
              <a:defRPr sz="1800" b="0">
                <a:solidFill>
                  <a:srgbClr val="000000"/>
                </a:solidFill>
              </a:defRPr>
            </a:pPr>
            <a:r>
              <a:rPr sz="5000" b="1">
                <a:solidFill>
                  <a:srgbClr val="FFFFFF"/>
                </a:solidFill>
              </a:rPr>
              <a:t>Storia dell’IA</a:t>
            </a:r>
          </a:p>
        </p:txBody>
      </p:sp>
      <p:pic>
        <p:nvPicPr>
          <p:cNvPr id="258" name="Schermata 2014-04-07 alle 15.39.29.png">
            <a:hlinkClick r:id="rId2" action="ppaction://hlinksldjump"/>
          </p:cNvPr>
          <p:cNvPicPr/>
          <p:nvPr/>
        </p:nvPicPr>
        <p:blipFill>
          <a:blip r:embed="rId3">
            <a:extLst/>
          </a:blip>
          <a:stretch>
            <a:fillRect/>
          </a:stretch>
        </p:blipFill>
        <p:spPr>
          <a:xfrm>
            <a:off x="8503223" y="6227963"/>
            <a:ext cx="599296" cy="599296"/>
          </a:xfrm>
          <a:prstGeom prst="rect">
            <a:avLst/>
          </a:prstGeom>
          <a:ln w="12700">
            <a:miter lim="400000"/>
          </a:ln>
        </p:spPr>
      </p:pic>
      <p:sp>
        <p:nvSpPr>
          <p:cNvPr id="259" name="Shape 259">
            <a:hlinkClick r:id="rId4" action="ppaction://hlinksldjump"/>
          </p:cNvPr>
          <p:cNvSpPr>
            <a:spLocks noGrp="1"/>
          </p:cNvSpPr>
          <p:nvPr>
            <p:ph type="title"/>
          </p:nvPr>
        </p:nvSpPr>
        <p:spPr>
          <a:xfrm>
            <a:off x="457200" y="2405895"/>
            <a:ext cx="8229600" cy="629986"/>
          </a:xfrm>
          <a:prstGeom prst="rect">
            <a:avLst/>
          </a:prstGeom>
          <a:solidFill>
            <a:srgbClr val="C0504D"/>
          </a:solidFill>
          <a:ln w="25400">
            <a:solidFill>
              <a:srgbClr val="8C3A38"/>
            </a:solidFill>
            <a:bevel/>
          </a:ln>
          <a:effectLst>
            <a:outerShdw blurRad="38100" dist="23000" dir="5400000" rotWithShape="0">
              <a:srgbClr val="000000">
                <a:alpha val="34999"/>
              </a:srgbClr>
            </a:outerShdw>
          </a:effectLst>
        </p:spPr>
        <p:txBody>
          <a:bodyPr lIns="0" tIns="0" rIns="0" bIns="0">
            <a:normAutofit/>
          </a:bodyPr>
          <a:lstStyle>
            <a:lvl1pPr algn="ctr" defTabSz="649223">
              <a:defRPr sz="3550" b="1">
                <a:solidFill>
                  <a:srgbClr val="FFFFFF"/>
                </a:solidFill>
                <a:latin typeface="Arial"/>
                <a:ea typeface="Arial"/>
                <a:cs typeface="Arial"/>
                <a:sym typeface="Arial"/>
              </a:defRPr>
            </a:lvl1pPr>
          </a:lstStyle>
          <a:p>
            <a:pPr lvl="0">
              <a:defRPr sz="1800" b="0">
                <a:solidFill>
                  <a:srgbClr val="000000"/>
                </a:solidFill>
              </a:defRPr>
            </a:pPr>
            <a:r>
              <a:rPr sz="3550" b="1">
                <a:solidFill>
                  <a:srgbClr val="FFFFFF"/>
                </a:solidFill>
              </a:rPr>
              <a:t>IA: la storia</a:t>
            </a:r>
          </a:p>
        </p:txBody>
      </p:sp>
      <p:sp>
        <p:nvSpPr>
          <p:cNvPr id="260" name="Shape 260">
            <a:hlinkClick r:id="rId5" action="ppaction://hlinksldjump"/>
          </p:cNvPr>
          <p:cNvSpPr/>
          <p:nvPr/>
        </p:nvSpPr>
        <p:spPr>
          <a:xfrm>
            <a:off x="457200" y="3220240"/>
            <a:ext cx="8229600" cy="629986"/>
          </a:xfrm>
          <a:prstGeom prst="rect">
            <a:avLst/>
          </a:prstGeom>
          <a:solidFill>
            <a:srgbClr val="C0504D"/>
          </a:solidFill>
          <a:ln w="25400">
            <a:solidFill>
              <a:srgbClr val="8C3A38"/>
            </a:solidFill>
          </a:ln>
          <a:effectLst>
            <a:outerShdw blurRad="38100" dist="23000" dir="5400000" rotWithShape="0">
              <a:srgbClr val="000000">
                <a:alpha val="34999"/>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685800">
              <a:defRPr sz="3300" b="1">
                <a:solidFill>
                  <a:srgbClr val="FFFFFF"/>
                </a:solidFill>
                <a:latin typeface="Calibri"/>
                <a:ea typeface="Calibri"/>
                <a:cs typeface="Calibri"/>
                <a:sym typeface="Calibri"/>
              </a:defRPr>
            </a:lvl1pPr>
          </a:lstStyle>
          <a:p>
            <a:pPr lvl="0">
              <a:defRPr sz="1800" b="0">
                <a:solidFill>
                  <a:srgbClr val="000000"/>
                </a:solidFill>
              </a:defRPr>
            </a:pPr>
            <a:r>
              <a:rPr sz="3300" b="1">
                <a:solidFill>
                  <a:srgbClr val="FFFFFF"/>
                </a:solidFill>
              </a:rPr>
              <a:t>IA forte, IA debole</a:t>
            </a:r>
          </a:p>
        </p:txBody>
      </p:sp>
      <p:sp>
        <p:nvSpPr>
          <p:cNvPr id="261" name="Shape 261">
            <a:hlinkClick r:id="rId6" action="ppaction://hlinksldjump"/>
          </p:cNvPr>
          <p:cNvSpPr/>
          <p:nvPr/>
        </p:nvSpPr>
        <p:spPr>
          <a:xfrm>
            <a:off x="457200" y="4034585"/>
            <a:ext cx="8229600" cy="629987"/>
          </a:xfrm>
          <a:prstGeom prst="rect">
            <a:avLst/>
          </a:prstGeom>
          <a:solidFill>
            <a:srgbClr val="C0504D"/>
          </a:solidFill>
          <a:ln w="25400">
            <a:solidFill>
              <a:srgbClr val="8C3A38"/>
            </a:solidFill>
          </a:ln>
          <a:effectLst>
            <a:outerShdw blurRad="38100" dist="23000" dir="5400000" rotWithShape="0">
              <a:srgbClr val="000000">
                <a:alpha val="34999"/>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685800">
              <a:defRPr sz="3300" b="1">
                <a:solidFill>
                  <a:srgbClr val="FFFFFF"/>
                </a:solidFill>
              </a:defRPr>
            </a:lvl1pPr>
          </a:lstStyle>
          <a:p>
            <a:pPr lvl="0">
              <a:defRPr sz="1800" b="0">
                <a:solidFill>
                  <a:srgbClr val="000000"/>
                </a:solidFill>
              </a:defRPr>
            </a:pPr>
            <a:r>
              <a:rPr sz="3300" b="1">
                <a:solidFill>
                  <a:srgbClr val="FFFFFF"/>
                </a:solidFill>
              </a:rPr>
              <a:t>Approccio simbolico</a:t>
            </a:r>
          </a:p>
        </p:txBody>
      </p:sp>
      <p:sp>
        <p:nvSpPr>
          <p:cNvPr id="262" name="Shape 262">
            <a:hlinkClick r:id="rId7" action="ppaction://hlinksldjump"/>
          </p:cNvPr>
          <p:cNvSpPr/>
          <p:nvPr/>
        </p:nvSpPr>
        <p:spPr>
          <a:xfrm>
            <a:off x="457200" y="4848931"/>
            <a:ext cx="8229600" cy="629986"/>
          </a:xfrm>
          <a:prstGeom prst="rect">
            <a:avLst/>
          </a:prstGeom>
          <a:solidFill>
            <a:srgbClr val="C0504D"/>
          </a:solidFill>
          <a:ln w="25400">
            <a:solidFill>
              <a:srgbClr val="8C3A38"/>
            </a:solidFill>
          </a:ln>
          <a:effectLst>
            <a:outerShdw blurRad="38100" dist="23000" dir="5400000" rotWithShape="0">
              <a:srgbClr val="000000">
                <a:alpha val="34999"/>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685800">
              <a:defRPr sz="3300" b="1">
                <a:solidFill>
                  <a:srgbClr val="FFFFFF"/>
                </a:solidFill>
              </a:defRPr>
            </a:lvl1pPr>
          </a:lstStyle>
          <a:p>
            <a:pPr lvl="0">
              <a:defRPr sz="1800" b="0">
                <a:solidFill>
                  <a:srgbClr val="000000"/>
                </a:solidFill>
              </a:defRPr>
            </a:pPr>
            <a:r>
              <a:rPr sz="3300" b="1">
                <a:solidFill>
                  <a:srgbClr val="FFFFFF"/>
                </a:solidFill>
              </a:rPr>
              <a:t>Approccio dinamico</a:t>
            </a:r>
          </a:p>
        </p:txBody>
      </p:sp>
      <p:pic>
        <p:nvPicPr>
          <p:cNvPr id="263" name="Schermata 2014-04-07 alle 21.58.46.png">
            <a:hlinkClick r:id="rId8" action="ppaction://hlinksldjump"/>
          </p:cNvPr>
          <p:cNvPicPr/>
          <p:nvPr/>
        </p:nvPicPr>
        <p:blipFill>
          <a:blip r:embed="rId9">
            <a:extLst/>
          </a:blip>
          <a:stretch>
            <a:fillRect/>
          </a:stretch>
        </p:blipFill>
        <p:spPr>
          <a:xfrm>
            <a:off x="45760" y="6227963"/>
            <a:ext cx="599439" cy="599439"/>
          </a:xfrm>
          <a:prstGeom prst="rect">
            <a:avLst/>
          </a:prstGeom>
          <a:ln w="12700">
            <a:miter lim="400000"/>
          </a:ln>
        </p:spPr>
      </p:pic>
      <p:sp>
        <p:nvSpPr>
          <p:cNvPr id="264" name="Shape 264">
            <a:hlinkClick r:id="rId10" action="ppaction://hlinksldjump"/>
          </p:cNvPr>
          <p:cNvSpPr/>
          <p:nvPr/>
        </p:nvSpPr>
        <p:spPr>
          <a:xfrm>
            <a:off x="459411" y="1591549"/>
            <a:ext cx="8229601" cy="629987"/>
          </a:xfrm>
          <a:prstGeom prst="rect">
            <a:avLst/>
          </a:prstGeom>
          <a:solidFill>
            <a:srgbClr val="C0504D"/>
          </a:solidFill>
          <a:ln w="25400">
            <a:solidFill>
              <a:srgbClr val="8C3A38"/>
            </a:solidFill>
          </a:ln>
          <a:effectLst>
            <a:outerShdw blurRad="38100" dist="23000" dir="5400000" rotWithShape="0">
              <a:srgbClr val="000000">
                <a:alpha val="34999"/>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defTabSz="649223">
              <a:defRPr sz="3550" b="1">
                <a:solidFill>
                  <a:srgbClr val="FFFFFF"/>
                </a:solidFill>
                <a:latin typeface="Arial"/>
                <a:ea typeface="Arial"/>
                <a:cs typeface="Arial"/>
                <a:sym typeface="Arial"/>
              </a:defRPr>
            </a:lvl1pPr>
          </a:lstStyle>
          <a:p>
            <a:pPr lvl="0">
              <a:defRPr sz="1800" b="0">
                <a:solidFill>
                  <a:srgbClr val="000000"/>
                </a:solidFill>
              </a:defRPr>
            </a:pPr>
            <a:r>
              <a:rPr sz="3550" b="1">
                <a:solidFill>
                  <a:srgbClr val="FFFFFF"/>
                </a:solidFill>
              </a:rPr>
              <a:t>Test di Turing</a:t>
            </a:r>
          </a:p>
        </p:txBody>
      </p:sp>
    </p:spTree>
  </p:cSld>
  <p:clrMapOvr>
    <a:masterClrMapping/>
  </p:clrMapOvr>
  <p:transition spd="slow">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0">
              <a:srgbClr val="FFFF80"/>
            </a:gs>
            <a:gs pos="63170">
              <a:srgbClr val="FFFFFF"/>
            </a:gs>
            <a:gs pos="90668">
              <a:srgbClr val="EF9A80"/>
            </a:gs>
            <a:gs pos="100000">
              <a:srgbClr val="E03400"/>
            </a:gs>
          </a:gsLst>
          <a:lin ang="16200000" scaled="0"/>
        </a:gradFill>
        <a:effectLst/>
      </p:bgPr>
    </p:bg>
    <p:spTree>
      <p:nvGrpSpPr>
        <p:cNvPr id="1" name=""/>
        <p:cNvGrpSpPr/>
        <p:nvPr/>
      </p:nvGrpSpPr>
      <p:grpSpPr>
        <a:xfrm>
          <a:off x="0" y="0"/>
          <a:ext cx="0" cy="0"/>
          <a:chOff x="0" y="0"/>
          <a:chExt cx="0" cy="0"/>
        </a:xfrm>
      </p:grpSpPr>
      <p:sp>
        <p:nvSpPr>
          <p:cNvPr id="266" name="Shape 266"/>
          <p:cNvSpPr/>
          <p:nvPr/>
        </p:nvSpPr>
        <p:spPr>
          <a:xfrm>
            <a:off x="457200" y="274637"/>
            <a:ext cx="8229600" cy="1143001"/>
          </a:xfrm>
          <a:prstGeom prst="rect">
            <a:avLst/>
          </a:prstGeom>
          <a:solidFill>
            <a:srgbClr val="C0504D"/>
          </a:solidFill>
          <a:ln w="25400">
            <a:solidFill>
              <a:srgbClr val="8C3A38"/>
            </a:solidFill>
          </a:ln>
          <a:effectLst>
            <a:outerShdw blurRad="38100" dist="23000" dir="5400000" rotWithShape="0">
              <a:srgbClr val="000000">
                <a:alpha val="34999"/>
              </a:srgbClr>
            </a:outerShdw>
          </a:effectLst>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lvl1pPr algn="ctr">
              <a:defRPr sz="5000" b="1">
                <a:solidFill>
                  <a:srgbClr val="FFFFFF"/>
                </a:solidFill>
                <a:latin typeface="Arial"/>
                <a:ea typeface="Arial"/>
                <a:cs typeface="Arial"/>
                <a:sym typeface="Arial"/>
              </a:defRPr>
            </a:lvl1pPr>
          </a:lstStyle>
          <a:p>
            <a:pPr lvl="0">
              <a:defRPr sz="1800" b="0">
                <a:solidFill>
                  <a:srgbClr val="000000"/>
                </a:solidFill>
              </a:defRPr>
            </a:pPr>
            <a:r>
              <a:rPr sz="5000" b="1">
                <a:solidFill>
                  <a:srgbClr val="FFFFFF"/>
                </a:solidFill>
              </a:rPr>
              <a:t>Test di Turing</a:t>
            </a:r>
          </a:p>
        </p:txBody>
      </p:sp>
      <p:sp>
        <p:nvSpPr>
          <p:cNvPr id="267" name="Shape 267"/>
          <p:cNvSpPr/>
          <p:nvPr/>
        </p:nvSpPr>
        <p:spPr>
          <a:xfrm>
            <a:off x="479910" y="1604557"/>
            <a:ext cx="8255001" cy="2505076"/>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p>
            <a:pPr lvl="0" algn="just" defTabSz="457200">
              <a:lnSpc>
                <a:spcPct val="115000"/>
              </a:lnSpc>
              <a:spcBef>
                <a:spcPts val="1000"/>
              </a:spcBef>
            </a:pPr>
            <a:r>
              <a:rPr sz="1700">
                <a:latin typeface="Calibri"/>
                <a:ea typeface="Calibri"/>
                <a:cs typeface="Calibri"/>
                <a:sym typeface="Calibri"/>
              </a:rPr>
              <a:t>Il fondatore ricerca IA (o comunque colui che l’ha stimolata) è considerato il logico e matematico britannico Alan Turing, che ha lanciato la sfida col suo famoso “test”: </a:t>
            </a:r>
            <a:r>
              <a:rPr sz="1700" i="1">
                <a:latin typeface="Calibri"/>
                <a:ea typeface="Calibri"/>
                <a:cs typeface="Calibri"/>
                <a:sym typeface="Calibri"/>
              </a:rPr>
              <a:t>“Mi propongo di affrontare il problema se sia possibile per ciò che è meccanico manifestare un comportamento intelligente”</a:t>
            </a:r>
            <a:r>
              <a:rPr sz="1700">
                <a:latin typeface="Calibri"/>
                <a:ea typeface="Calibri"/>
                <a:cs typeface="Calibri"/>
                <a:sym typeface="Calibri"/>
              </a:rPr>
              <a:t>. Questo prevedeva che un individuo comunicasse a distanza con una macchina e con un uomo attraverso una serie di domande e risposte: tale macchina può essere definita intelligenza artificiale se il suo comportamento è indistinguibile da quello dell’uomo. Quest’oggi tale obiettivo è stato raggiunto in molte circostanze per determinati ambiti cognitivi (non a livello assoluto).</a:t>
            </a:r>
          </a:p>
        </p:txBody>
      </p:sp>
      <p:pic>
        <p:nvPicPr>
          <p:cNvPr id="268" name="testtouring.jpg"/>
          <p:cNvPicPr/>
          <p:nvPr/>
        </p:nvPicPr>
        <p:blipFill>
          <a:blip r:embed="rId2">
            <a:extLst/>
          </a:blip>
          <a:stretch>
            <a:fillRect/>
          </a:stretch>
        </p:blipFill>
        <p:spPr>
          <a:xfrm>
            <a:off x="1862846" y="4130874"/>
            <a:ext cx="5489128" cy="2642612"/>
          </a:xfrm>
          <a:prstGeom prst="rect">
            <a:avLst/>
          </a:prstGeom>
          <a:ln w="12700">
            <a:miter lim="400000"/>
          </a:ln>
        </p:spPr>
      </p:pic>
      <p:pic>
        <p:nvPicPr>
          <p:cNvPr id="269" name="Home.png">
            <a:hlinkClick r:id="rId3" action="ppaction://hlinksldjump"/>
          </p:cNvPr>
          <p:cNvPicPr/>
          <p:nvPr/>
        </p:nvPicPr>
        <p:blipFill>
          <a:blip r:embed="rId4">
            <a:extLst/>
          </a:blip>
          <a:stretch>
            <a:fillRect/>
          </a:stretch>
        </p:blipFill>
        <p:spPr>
          <a:xfrm>
            <a:off x="8473330" y="6215508"/>
            <a:ext cx="599295" cy="599296"/>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0">
              <a:srgbClr val="FFFF80"/>
            </a:gs>
            <a:gs pos="63170">
              <a:srgbClr val="FFFFFF"/>
            </a:gs>
            <a:gs pos="90668">
              <a:srgbClr val="EF9A80"/>
            </a:gs>
            <a:gs pos="100000">
              <a:srgbClr val="E03400"/>
            </a:gs>
          </a:gsLst>
          <a:lin ang="16200000" scaled="0"/>
        </a:gradFill>
        <a:effectLst/>
      </p:bgPr>
    </p:bg>
    <p:spTree>
      <p:nvGrpSpPr>
        <p:cNvPr id="1" name=""/>
        <p:cNvGrpSpPr/>
        <p:nvPr/>
      </p:nvGrpSpPr>
      <p:grpSpPr>
        <a:xfrm>
          <a:off x="0" y="0"/>
          <a:ext cx="0" cy="0"/>
          <a:chOff x="0" y="0"/>
          <a:chExt cx="0" cy="0"/>
        </a:xfrm>
      </p:grpSpPr>
      <p:sp>
        <p:nvSpPr>
          <p:cNvPr id="271" name="Shape 271"/>
          <p:cNvSpPr>
            <a:spLocks noGrp="1"/>
          </p:cNvSpPr>
          <p:nvPr>
            <p:ph type="body" idx="1"/>
          </p:nvPr>
        </p:nvSpPr>
        <p:spPr>
          <a:xfrm>
            <a:off x="498475" y="1446436"/>
            <a:ext cx="8147050" cy="2275775"/>
          </a:xfrm>
          <a:prstGeom prst="rect">
            <a:avLst/>
          </a:prstGeom>
        </p:spPr>
        <p:txBody>
          <a:bodyPr lIns="0" tIns="0" rIns="0" bIns="0">
            <a:normAutofit/>
          </a:bodyPr>
          <a:lstStyle/>
          <a:p>
            <a:pPr lvl="0" algn="just" defTabSz="740663">
              <a:lnSpc>
                <a:spcPct val="90000"/>
              </a:lnSpc>
              <a:spcBef>
                <a:spcPts val="400"/>
              </a:spcBef>
              <a:defRPr sz="1800"/>
            </a:pPr>
            <a:r>
              <a:rPr sz="2268">
                <a:latin typeface="Calibri"/>
                <a:ea typeface="Calibri"/>
                <a:cs typeface="Calibri"/>
                <a:sym typeface="Calibri"/>
              </a:rPr>
              <a:t>Sono passati quasi 60 anni dallo storico seminario di Dartmouth,  che nel 1956 sancì ufficialmente la nascita dell’Intelligenza Artificiale (IA), seminario che   raccoglieva i principali ricercatori nel settore.</a:t>
            </a:r>
          </a:p>
          <a:p>
            <a:pPr lvl="0" algn="just" defTabSz="740663">
              <a:lnSpc>
                <a:spcPct val="90000"/>
              </a:lnSpc>
              <a:spcBef>
                <a:spcPts val="400"/>
              </a:spcBef>
              <a:defRPr sz="1800"/>
            </a:pPr>
            <a:r>
              <a:rPr sz="2268">
                <a:latin typeface="Calibri"/>
                <a:ea typeface="Calibri"/>
                <a:cs typeface="Calibri"/>
                <a:sym typeface="Calibri"/>
              </a:rPr>
              <a:t>Da Wikipedia: “con il termine intelligenza artificiale si intende l'abilità di un computer di svolgere funzioni e ragionamenti tipici della mente umana”.</a:t>
            </a:r>
          </a:p>
        </p:txBody>
      </p:sp>
      <p:pic>
        <p:nvPicPr>
          <p:cNvPr id="272" name="image2.jpeg" descr="F:\Download\480x270.jpg"/>
          <p:cNvPicPr/>
          <p:nvPr/>
        </p:nvPicPr>
        <p:blipFill>
          <a:blip r:embed="rId2">
            <a:extLst/>
          </a:blip>
          <a:stretch>
            <a:fillRect/>
          </a:stretch>
        </p:blipFill>
        <p:spPr>
          <a:xfrm>
            <a:off x="1914400" y="3831037"/>
            <a:ext cx="5315200" cy="2989366"/>
          </a:xfrm>
          <a:prstGeom prst="rect">
            <a:avLst/>
          </a:prstGeom>
          <a:ln w="12700">
            <a:miter lim="400000"/>
          </a:ln>
          <a:effectLst>
            <a:outerShdw blurRad="254000" dist="127000" dir="16200000" rotWithShape="0">
              <a:srgbClr val="000000">
                <a:alpha val="70000"/>
              </a:srgbClr>
            </a:outerShdw>
          </a:effectLst>
        </p:spPr>
      </p:pic>
      <p:sp>
        <p:nvSpPr>
          <p:cNvPr id="273" name="Shape 273"/>
          <p:cNvSpPr>
            <a:spLocks noGrp="1"/>
          </p:cNvSpPr>
          <p:nvPr>
            <p:ph type="title"/>
          </p:nvPr>
        </p:nvSpPr>
        <p:spPr>
          <a:xfrm>
            <a:off x="508793" y="254447"/>
            <a:ext cx="8229601" cy="1143001"/>
          </a:xfrm>
          <a:prstGeom prst="rect">
            <a:avLst/>
          </a:prstGeom>
          <a:solidFill>
            <a:srgbClr val="C0504D"/>
          </a:solidFill>
          <a:ln w="25400">
            <a:solidFill>
              <a:srgbClr val="8C3A38"/>
            </a:solidFill>
            <a:bevel/>
          </a:ln>
          <a:effectLst>
            <a:outerShdw blurRad="38100" dist="23000" dir="5400000" rotWithShape="0">
              <a:srgbClr val="000000">
                <a:alpha val="34999"/>
              </a:srgbClr>
            </a:outerShdw>
          </a:effectLst>
        </p:spPr>
        <p:txBody>
          <a:bodyPr lIns="0" tIns="0" rIns="0" bIns="0">
            <a:normAutofit/>
          </a:bodyPr>
          <a:lstStyle>
            <a:lvl1pPr algn="ctr" defTabSz="914400">
              <a:defRPr sz="6300" b="1">
                <a:solidFill>
                  <a:srgbClr val="FFFFFF"/>
                </a:solidFill>
                <a:latin typeface="Calibri"/>
                <a:ea typeface="Calibri"/>
                <a:cs typeface="Calibri"/>
                <a:sym typeface="Calibri"/>
              </a:defRPr>
            </a:lvl1pPr>
          </a:lstStyle>
          <a:p>
            <a:pPr lvl="0">
              <a:defRPr sz="1800" b="0">
                <a:solidFill>
                  <a:srgbClr val="000000"/>
                </a:solidFill>
              </a:defRPr>
            </a:pPr>
            <a:r>
              <a:rPr sz="6300" b="1">
                <a:solidFill>
                  <a:srgbClr val="FFFFFF"/>
                </a:solidFill>
              </a:rPr>
              <a:t>IA: la storia</a:t>
            </a:r>
          </a:p>
        </p:txBody>
      </p:sp>
      <p:pic>
        <p:nvPicPr>
          <p:cNvPr id="6" name="Home.png">
            <a:hlinkClick r:id="rId3" action="ppaction://hlinksldjump"/>
          </p:cNvPr>
          <p:cNvPicPr/>
          <p:nvPr/>
        </p:nvPicPr>
        <p:blipFill>
          <a:blip r:embed="rId4">
            <a:extLst/>
          </a:blip>
          <a:stretch>
            <a:fillRect/>
          </a:stretch>
        </p:blipFill>
        <p:spPr>
          <a:xfrm>
            <a:off x="8473330" y="6215508"/>
            <a:ext cx="599295" cy="599296"/>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0">
              <a:srgbClr val="FFFF80"/>
            </a:gs>
            <a:gs pos="63170">
              <a:srgbClr val="FFFFFF"/>
            </a:gs>
            <a:gs pos="90668">
              <a:srgbClr val="EF9A80"/>
            </a:gs>
            <a:gs pos="100000">
              <a:srgbClr val="E03400"/>
            </a:gs>
          </a:gsLst>
          <a:lin ang="16200000" scaled="0"/>
        </a:gradFill>
        <a:effectLst/>
      </p:bgPr>
    </p:bg>
    <p:spTree>
      <p:nvGrpSpPr>
        <p:cNvPr id="1" name=""/>
        <p:cNvGrpSpPr/>
        <p:nvPr/>
      </p:nvGrpSpPr>
      <p:grpSpPr>
        <a:xfrm>
          <a:off x="0" y="0"/>
          <a:ext cx="0" cy="0"/>
          <a:chOff x="0" y="0"/>
          <a:chExt cx="0" cy="0"/>
        </a:xfrm>
      </p:grpSpPr>
      <p:sp>
        <p:nvSpPr>
          <p:cNvPr id="276" name="Shape 276"/>
          <p:cNvSpPr>
            <a:spLocks noGrp="1"/>
          </p:cNvSpPr>
          <p:nvPr>
            <p:ph type="title"/>
          </p:nvPr>
        </p:nvSpPr>
        <p:spPr>
          <a:xfrm>
            <a:off x="457200" y="274638"/>
            <a:ext cx="8229600" cy="849313"/>
          </a:xfrm>
          <a:prstGeom prst="rect">
            <a:avLst/>
          </a:prstGeom>
          <a:solidFill>
            <a:srgbClr val="C0504D"/>
          </a:solidFill>
          <a:ln w="25400">
            <a:solidFill>
              <a:srgbClr val="8C3A38"/>
            </a:solidFill>
            <a:bevel/>
          </a:ln>
          <a:effectLst>
            <a:outerShdw blurRad="38100" dist="23000" dir="5400000" rotWithShape="0">
              <a:srgbClr val="000000">
                <a:alpha val="34999"/>
              </a:srgbClr>
            </a:outerShdw>
          </a:effectLst>
        </p:spPr>
        <p:txBody>
          <a:bodyPr lIns="0" tIns="0" rIns="0" bIns="0">
            <a:normAutofit/>
          </a:bodyPr>
          <a:lstStyle>
            <a:lvl1pPr algn="ctr" defTabSz="914400">
              <a:defRPr sz="4400" b="1">
                <a:solidFill>
                  <a:srgbClr val="FFFFFF"/>
                </a:solidFill>
                <a:latin typeface="Calibri"/>
                <a:ea typeface="Calibri"/>
                <a:cs typeface="Calibri"/>
                <a:sym typeface="Calibri"/>
              </a:defRPr>
            </a:lvl1pPr>
          </a:lstStyle>
          <a:p>
            <a:pPr lvl="0">
              <a:defRPr sz="1800" b="0">
                <a:solidFill>
                  <a:srgbClr val="000000"/>
                </a:solidFill>
              </a:defRPr>
            </a:pPr>
            <a:r>
              <a:rPr sz="4400" b="1">
                <a:solidFill>
                  <a:srgbClr val="FFFFFF"/>
                </a:solidFill>
              </a:rPr>
              <a:t>IA forte, IA debole</a:t>
            </a:r>
          </a:p>
        </p:txBody>
      </p:sp>
      <p:sp>
        <p:nvSpPr>
          <p:cNvPr id="277" name="Shape 277"/>
          <p:cNvSpPr>
            <a:spLocks noGrp="1"/>
          </p:cNvSpPr>
          <p:nvPr>
            <p:ph type="body" idx="1"/>
          </p:nvPr>
        </p:nvSpPr>
        <p:spPr>
          <a:xfrm>
            <a:off x="498475" y="1446436"/>
            <a:ext cx="4149868" cy="5300971"/>
          </a:xfrm>
          <a:prstGeom prst="rect">
            <a:avLst/>
          </a:prstGeom>
        </p:spPr>
        <p:txBody>
          <a:bodyPr lIns="0" tIns="0" rIns="0" bIns="0">
            <a:normAutofit/>
          </a:bodyPr>
          <a:lstStyle/>
          <a:p>
            <a:pPr lvl="0" algn="just" defTabSz="566927">
              <a:lnSpc>
                <a:spcPct val="90000"/>
              </a:lnSpc>
              <a:spcBef>
                <a:spcPts val="300"/>
              </a:spcBef>
              <a:defRPr sz="1800"/>
            </a:pPr>
            <a:r>
              <a:rPr sz="1736">
                <a:latin typeface="Calibri"/>
                <a:ea typeface="Calibri"/>
                <a:cs typeface="Calibri"/>
                <a:sym typeface="Calibri"/>
              </a:rPr>
              <a:t>La maggior parte dei discorsi sull’intelligenza artificiale si riconduce a due teorie: </a:t>
            </a:r>
            <a:r>
              <a:rPr sz="1736" b="1">
                <a:latin typeface="Calibri"/>
                <a:ea typeface="Calibri"/>
                <a:cs typeface="Calibri"/>
                <a:sym typeface="Calibri"/>
              </a:rPr>
              <a:t>IA forte</a:t>
            </a:r>
            <a:r>
              <a:rPr sz="1736">
                <a:latin typeface="Calibri"/>
                <a:ea typeface="Calibri"/>
                <a:cs typeface="Calibri"/>
                <a:sym typeface="Calibri"/>
              </a:rPr>
              <a:t> e </a:t>
            </a:r>
            <a:r>
              <a:rPr sz="1736" b="1">
                <a:latin typeface="Calibri"/>
                <a:ea typeface="Calibri"/>
                <a:cs typeface="Calibri"/>
                <a:sym typeface="Calibri"/>
              </a:rPr>
              <a:t>IA debole</a:t>
            </a:r>
            <a:r>
              <a:rPr sz="1736">
                <a:latin typeface="Calibri"/>
                <a:ea typeface="Calibri"/>
                <a:cs typeface="Calibri"/>
                <a:sym typeface="Calibri"/>
              </a:rPr>
              <a:t>. </a:t>
            </a:r>
          </a:p>
          <a:p>
            <a:pPr marL="174056" lvl="0" indent="-174056" algn="just" defTabSz="566927">
              <a:lnSpc>
                <a:spcPct val="90000"/>
              </a:lnSpc>
              <a:spcBef>
                <a:spcPts val="300"/>
              </a:spcBef>
              <a:buSzPct val="100000"/>
              <a:buChar char="•"/>
              <a:defRPr sz="1800"/>
            </a:pPr>
            <a:r>
              <a:rPr sz="1736">
                <a:latin typeface="Calibri"/>
                <a:ea typeface="Calibri"/>
                <a:cs typeface="Calibri"/>
                <a:sym typeface="Calibri"/>
              </a:rPr>
              <a:t>La teoria dell’</a:t>
            </a:r>
            <a:r>
              <a:rPr sz="1736" b="1">
                <a:latin typeface="Calibri"/>
                <a:ea typeface="Calibri"/>
                <a:cs typeface="Calibri"/>
                <a:sym typeface="Calibri"/>
              </a:rPr>
              <a:t>IA forte</a:t>
            </a:r>
            <a:r>
              <a:rPr sz="1736">
                <a:latin typeface="Calibri"/>
                <a:ea typeface="Calibri"/>
                <a:cs typeface="Calibri"/>
                <a:sym typeface="Calibri"/>
              </a:rPr>
              <a:t> si basa sulla convinzione che le macchine possano effettivamente essere intelligenti. Sostiene quindi la possibilità di ricreare l’intelligenza umana in ogni suo aspetto, comprendendo l’autocoscienza e i sentimenti, attraverso un algoritmo (convinzione che tutto si basi su processi logici, di calcolo, e perciò sia rappresentabile nel complesso simbolicamente)</a:t>
            </a:r>
          </a:p>
          <a:p>
            <a:pPr marL="174056" lvl="0" indent="-174056" algn="just" defTabSz="566927">
              <a:lnSpc>
                <a:spcPct val="90000"/>
              </a:lnSpc>
              <a:spcBef>
                <a:spcPts val="300"/>
              </a:spcBef>
              <a:buSzPct val="100000"/>
              <a:buChar char="•"/>
              <a:defRPr sz="1800"/>
            </a:pPr>
            <a:r>
              <a:rPr sz="1736">
                <a:latin typeface="Calibri"/>
                <a:ea typeface="Calibri"/>
                <a:cs typeface="Calibri"/>
                <a:sym typeface="Calibri"/>
              </a:rPr>
              <a:t>La teoria dell’</a:t>
            </a:r>
            <a:r>
              <a:rPr sz="1736" b="1">
                <a:latin typeface="Calibri"/>
                <a:ea typeface="Calibri"/>
                <a:cs typeface="Calibri"/>
                <a:sym typeface="Calibri"/>
              </a:rPr>
              <a:t>IA debole</a:t>
            </a:r>
            <a:r>
              <a:rPr sz="1736">
                <a:latin typeface="Calibri"/>
                <a:ea typeface="Calibri"/>
                <a:cs typeface="Calibri"/>
                <a:sym typeface="Calibri"/>
              </a:rPr>
              <a:t>, invece, in modo più realistico e pragmatico pensa che le macchine possano comportarsi come se fossero intelligenti. Sostiene quindi che la macchina possa simulare alcuni aspetti cognitivi, ma mai l’uomo nella sua completezza.</a:t>
            </a:r>
          </a:p>
        </p:txBody>
      </p:sp>
      <p:pic>
        <p:nvPicPr>
          <p:cNvPr id="279" name="2009-chess-schumacher01.jpg"/>
          <p:cNvPicPr/>
          <p:nvPr/>
        </p:nvPicPr>
        <p:blipFill>
          <a:blip r:embed="rId2">
            <a:extLst/>
          </a:blip>
          <a:stretch>
            <a:fillRect/>
          </a:stretch>
        </p:blipFill>
        <p:spPr>
          <a:xfrm>
            <a:off x="5126325" y="3921467"/>
            <a:ext cx="3415753" cy="2269108"/>
          </a:xfrm>
          <a:prstGeom prst="rect">
            <a:avLst/>
          </a:prstGeom>
          <a:ln w="12700">
            <a:miter lim="400000"/>
          </a:ln>
          <a:effectLst>
            <a:outerShdw blurRad="254000" dist="127000" dir="16200000" rotWithShape="0">
              <a:srgbClr val="000000">
                <a:alpha val="70000"/>
              </a:srgbClr>
            </a:outerShdw>
          </a:effectLst>
        </p:spPr>
      </p:pic>
      <p:pic>
        <p:nvPicPr>
          <p:cNvPr id="280" name="robot_asimov.jpg"/>
          <p:cNvPicPr/>
          <p:nvPr/>
        </p:nvPicPr>
        <p:blipFill>
          <a:blip r:embed="rId3">
            <a:extLst/>
          </a:blip>
          <a:stretch>
            <a:fillRect/>
          </a:stretch>
        </p:blipFill>
        <p:spPr>
          <a:xfrm>
            <a:off x="5016215" y="1617205"/>
            <a:ext cx="3635974" cy="2045615"/>
          </a:xfrm>
          <a:prstGeom prst="rect">
            <a:avLst/>
          </a:prstGeom>
          <a:ln w="12700">
            <a:miter lim="400000"/>
          </a:ln>
          <a:effectLst>
            <a:outerShdw blurRad="254000" dist="127000" dir="16200000" rotWithShape="0">
              <a:srgbClr val="000000">
                <a:alpha val="70000"/>
              </a:srgbClr>
            </a:outerShdw>
          </a:effectLst>
        </p:spPr>
      </p:pic>
      <p:sp>
        <p:nvSpPr>
          <p:cNvPr id="281" name="Shape 281"/>
          <p:cNvSpPr/>
          <p:nvPr/>
        </p:nvSpPr>
        <p:spPr>
          <a:xfrm>
            <a:off x="4978374" y="1354329"/>
            <a:ext cx="1205408" cy="2438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000" i="1"/>
            </a:lvl1pPr>
          </a:lstStyle>
          <a:p>
            <a:pPr lvl="0">
              <a:defRPr sz="1800" i="0"/>
            </a:pPr>
            <a:r>
              <a:rPr sz="1000" i="1"/>
              <a:t>Esempio di IA forte </a:t>
            </a:r>
          </a:p>
        </p:txBody>
      </p:sp>
      <p:sp>
        <p:nvSpPr>
          <p:cNvPr id="282" name="Shape 282"/>
          <p:cNvSpPr/>
          <p:nvPr/>
        </p:nvSpPr>
        <p:spPr>
          <a:xfrm>
            <a:off x="4932393" y="3681855"/>
            <a:ext cx="1297370" cy="2438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0" tIns="0" rIns="0" bIns="0">
            <a:spAutoFit/>
          </a:bodyPr>
          <a:lstStyle>
            <a:lvl1pPr>
              <a:defRPr sz="1000" i="1"/>
            </a:lvl1pPr>
          </a:lstStyle>
          <a:p>
            <a:pPr lvl="0">
              <a:defRPr sz="1800" i="0"/>
            </a:pPr>
            <a:r>
              <a:rPr sz="1000" i="1"/>
              <a:t>Esempio di IA debole</a:t>
            </a:r>
          </a:p>
        </p:txBody>
      </p:sp>
      <p:pic>
        <p:nvPicPr>
          <p:cNvPr id="9" name="Home.png">
            <a:hlinkClick r:id="rId4" action="ppaction://hlinksldjump"/>
          </p:cNvPr>
          <p:cNvPicPr/>
          <p:nvPr/>
        </p:nvPicPr>
        <p:blipFill>
          <a:blip r:embed="rId5">
            <a:extLst/>
          </a:blip>
          <a:stretch>
            <a:fillRect/>
          </a:stretch>
        </p:blipFill>
        <p:spPr>
          <a:xfrm>
            <a:off x="8473330" y="6215508"/>
            <a:ext cx="599295" cy="599296"/>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0">
              <a:srgbClr val="FFFF80"/>
            </a:gs>
            <a:gs pos="63170">
              <a:srgbClr val="FFFFFF"/>
            </a:gs>
            <a:gs pos="90668">
              <a:srgbClr val="EF9A80"/>
            </a:gs>
            <a:gs pos="100000">
              <a:srgbClr val="E03400"/>
            </a:gs>
          </a:gsLst>
          <a:lin ang="16200000" scaled="0"/>
        </a:gradFill>
        <a:effectLst/>
      </p:bgPr>
    </p:bg>
    <p:spTree>
      <p:nvGrpSpPr>
        <p:cNvPr id="1" name=""/>
        <p:cNvGrpSpPr/>
        <p:nvPr/>
      </p:nvGrpSpPr>
      <p:grpSpPr>
        <a:xfrm>
          <a:off x="0" y="0"/>
          <a:ext cx="0" cy="0"/>
          <a:chOff x="0" y="0"/>
          <a:chExt cx="0" cy="0"/>
        </a:xfrm>
      </p:grpSpPr>
      <p:sp>
        <p:nvSpPr>
          <p:cNvPr id="284" name="Shape 284"/>
          <p:cNvSpPr>
            <a:spLocks noGrp="1"/>
          </p:cNvSpPr>
          <p:nvPr>
            <p:ph type="title"/>
          </p:nvPr>
        </p:nvSpPr>
        <p:spPr>
          <a:xfrm>
            <a:off x="457200" y="274638"/>
            <a:ext cx="8229600" cy="1143001"/>
          </a:xfrm>
          <a:prstGeom prst="rect">
            <a:avLst/>
          </a:prstGeom>
          <a:solidFill>
            <a:srgbClr val="C0504D"/>
          </a:solidFill>
          <a:ln w="25400">
            <a:solidFill>
              <a:srgbClr val="8C3A38"/>
            </a:solidFill>
            <a:bevel/>
          </a:ln>
          <a:effectLst>
            <a:outerShdw blurRad="38100" dist="23000" dir="5400000" rotWithShape="0">
              <a:srgbClr val="000000">
                <a:alpha val="34999"/>
              </a:srgbClr>
            </a:outerShdw>
          </a:effectLst>
        </p:spPr>
        <p:txBody>
          <a:bodyPr lIns="0" tIns="0" rIns="0" bIns="0"/>
          <a:lstStyle>
            <a:lvl1pPr>
              <a:defRPr b="1">
                <a:solidFill>
                  <a:srgbClr val="FFFFFF"/>
                </a:solidFill>
                <a:latin typeface="+mj-lt"/>
                <a:ea typeface="+mj-ea"/>
                <a:cs typeface="+mj-cs"/>
                <a:sym typeface="Helvetica"/>
              </a:defRPr>
            </a:lvl1pPr>
          </a:lstStyle>
          <a:p>
            <a:pPr lvl="0">
              <a:defRPr sz="1800" b="0">
                <a:solidFill>
                  <a:srgbClr val="000000"/>
                </a:solidFill>
              </a:defRPr>
            </a:pPr>
            <a:r>
              <a:rPr sz="4400" b="1">
                <a:solidFill>
                  <a:srgbClr val="FFFFFF"/>
                </a:solidFill>
              </a:rPr>
              <a:t>Approccio simbolico</a:t>
            </a:r>
          </a:p>
        </p:txBody>
      </p:sp>
      <p:sp>
        <p:nvSpPr>
          <p:cNvPr id="285" name="Shape 285"/>
          <p:cNvSpPr>
            <a:spLocks noGrp="1"/>
          </p:cNvSpPr>
          <p:nvPr>
            <p:ph type="body" idx="1"/>
          </p:nvPr>
        </p:nvSpPr>
        <p:spPr>
          <a:xfrm>
            <a:off x="457200" y="1484783"/>
            <a:ext cx="4033392" cy="5184578"/>
          </a:xfrm>
          <a:prstGeom prst="rect">
            <a:avLst/>
          </a:prstGeom>
        </p:spPr>
        <p:txBody>
          <a:bodyPr/>
          <a:lstStyle/>
          <a:p>
            <a:pPr marL="0" lvl="0" indent="0" algn="just" defTabSz="658368">
              <a:lnSpc>
                <a:spcPct val="90000"/>
              </a:lnSpc>
              <a:spcBef>
                <a:spcPts val="500"/>
              </a:spcBef>
              <a:buSzTx/>
              <a:buNone/>
              <a:defRPr sz="1800"/>
            </a:pPr>
            <a:r>
              <a:rPr sz="2088"/>
              <a:t>Nei primi anni il problema era quello di costruire dei risolutori universali di problemi, nella convinzione che il problema fosse solo quello della potenza di tali risolutori.</a:t>
            </a:r>
          </a:p>
          <a:p>
            <a:pPr marL="0" lvl="0" indent="0" algn="just" defTabSz="658368">
              <a:lnSpc>
                <a:spcPct val="90000"/>
              </a:lnSpc>
              <a:spcBef>
                <a:spcPts val="500"/>
              </a:spcBef>
              <a:buSzTx/>
              <a:buNone/>
              <a:defRPr sz="1800"/>
            </a:pPr>
            <a:r>
              <a:rPr sz="2088"/>
              <a:t>Tale tipo di approccio viene comunemente chiamato </a:t>
            </a:r>
            <a:r>
              <a:rPr sz="2088" b="1"/>
              <a:t>simbolico</a:t>
            </a:r>
            <a:r>
              <a:rPr sz="2088"/>
              <a:t>: il problema tipico era quello in cui è noto un certo insieme di fatti iniziali (premesse) e bisogna dimostrare la verità o la falsità di una certa conclusione (goal). Si tratta quindi di generare nuovi fatti a partire dalle premesse, finché uno di questi fatti non coincide col goal. </a:t>
            </a:r>
            <a:br>
              <a:rPr sz="2088"/>
            </a:br>
            <a:endParaRPr sz="2088"/>
          </a:p>
        </p:txBody>
      </p:sp>
      <p:pic>
        <p:nvPicPr>
          <p:cNvPr id="287" name="schema.png"/>
          <p:cNvPicPr/>
          <p:nvPr/>
        </p:nvPicPr>
        <p:blipFill>
          <a:blip r:embed="rId2">
            <a:extLst/>
          </a:blip>
          <a:stretch>
            <a:fillRect/>
          </a:stretch>
        </p:blipFill>
        <p:spPr>
          <a:xfrm>
            <a:off x="5157074" y="1950436"/>
            <a:ext cx="3495985" cy="3085269"/>
          </a:xfrm>
          <a:prstGeom prst="rect">
            <a:avLst/>
          </a:prstGeom>
          <a:ln w="12700">
            <a:miter lim="400000"/>
          </a:ln>
          <a:effectLst>
            <a:outerShdw blurRad="254000" dist="127000" dir="16200000" rotWithShape="0">
              <a:srgbClr val="000000">
                <a:alpha val="70000"/>
              </a:srgbClr>
            </a:outerShdw>
          </a:effectLst>
        </p:spPr>
      </p:pic>
      <p:sp>
        <p:nvSpPr>
          <p:cNvPr id="288" name="Shape 288"/>
          <p:cNvSpPr/>
          <p:nvPr/>
        </p:nvSpPr>
        <p:spPr>
          <a:xfrm>
            <a:off x="6855549" y="2551384"/>
            <a:ext cx="739760" cy="589042"/>
          </a:xfrm>
          <a:prstGeom prst="line">
            <a:avLst/>
          </a:prstGeom>
          <a:ln w="25400">
            <a:solidFill>
              <a:srgbClr val="4F81BD"/>
            </a:solidFill>
            <a:tailEnd type="triangle"/>
          </a:ln>
          <a:effectLst>
            <a:outerShdw blurRad="38100" dist="20000" dir="5400000" rotWithShape="0">
              <a:srgbClr val="000000">
                <a:alpha val="38000"/>
              </a:srgbClr>
            </a:outerShdw>
          </a:effectLst>
        </p:spPr>
        <p:txBody>
          <a:bodyPr lIns="45718" tIns="45718" rIns="45718" bIns="45718" anchor="ctr"/>
          <a:lstStyle/>
          <a:p>
            <a:pPr lvl="0" defTabSz="457200">
              <a:defRPr sz="1200"/>
            </a:pPr>
            <a:endParaRPr/>
          </a:p>
        </p:txBody>
      </p:sp>
      <p:sp>
        <p:nvSpPr>
          <p:cNvPr id="289" name="Shape 289"/>
          <p:cNvSpPr/>
          <p:nvPr/>
        </p:nvSpPr>
        <p:spPr>
          <a:xfrm>
            <a:off x="6855549" y="2551383"/>
            <a:ext cx="1185447" cy="384432"/>
          </a:xfrm>
          <a:prstGeom prst="line">
            <a:avLst/>
          </a:prstGeom>
          <a:ln w="25400">
            <a:solidFill>
              <a:srgbClr val="4F81BD"/>
            </a:solidFill>
            <a:tailEnd type="triangle"/>
          </a:ln>
          <a:effectLst>
            <a:outerShdw blurRad="38100" dist="20000" dir="5400000" rotWithShape="0">
              <a:srgbClr val="000000">
                <a:alpha val="38000"/>
              </a:srgbClr>
            </a:outerShdw>
          </a:effectLst>
        </p:spPr>
        <p:txBody>
          <a:bodyPr lIns="45718" tIns="45718" rIns="45718" bIns="45718" anchor="ctr"/>
          <a:lstStyle/>
          <a:p>
            <a:pPr lvl="0" defTabSz="457200">
              <a:defRPr sz="1200"/>
            </a:pPr>
            <a:endParaRPr/>
          </a:p>
        </p:txBody>
      </p:sp>
      <p:sp>
        <p:nvSpPr>
          <p:cNvPr id="290" name="Shape 290"/>
          <p:cNvSpPr/>
          <p:nvPr/>
        </p:nvSpPr>
        <p:spPr>
          <a:xfrm>
            <a:off x="6855549" y="2551384"/>
            <a:ext cx="1" cy="887000"/>
          </a:xfrm>
          <a:prstGeom prst="line">
            <a:avLst/>
          </a:prstGeom>
          <a:ln w="25400">
            <a:solidFill>
              <a:srgbClr val="4F81BD"/>
            </a:solidFill>
            <a:tailEnd type="triangle"/>
          </a:ln>
          <a:effectLst>
            <a:outerShdw blurRad="38100" dist="20000" dir="5400000" rotWithShape="0">
              <a:srgbClr val="000000">
                <a:alpha val="38000"/>
              </a:srgbClr>
            </a:outerShdw>
          </a:effectLst>
        </p:spPr>
        <p:txBody>
          <a:bodyPr lIns="45718" tIns="45718" rIns="45718" bIns="45718" anchor="ctr"/>
          <a:lstStyle/>
          <a:p>
            <a:pPr lvl="0" defTabSz="457200">
              <a:defRPr sz="1200"/>
            </a:pPr>
            <a:endParaRPr/>
          </a:p>
        </p:txBody>
      </p:sp>
      <p:sp>
        <p:nvSpPr>
          <p:cNvPr id="291" name="Shape 291"/>
          <p:cNvSpPr/>
          <p:nvPr/>
        </p:nvSpPr>
        <p:spPr>
          <a:xfrm flipH="1">
            <a:off x="6263544" y="2551383"/>
            <a:ext cx="588088" cy="588089"/>
          </a:xfrm>
          <a:prstGeom prst="line">
            <a:avLst/>
          </a:prstGeom>
          <a:ln w="25400">
            <a:solidFill>
              <a:srgbClr val="4F81BD"/>
            </a:solidFill>
            <a:tailEnd type="triangle"/>
          </a:ln>
          <a:effectLst>
            <a:outerShdw blurRad="38100" dist="20000" dir="5400000" rotWithShape="0">
              <a:srgbClr val="000000">
                <a:alpha val="38000"/>
              </a:srgbClr>
            </a:outerShdw>
          </a:effectLst>
        </p:spPr>
        <p:txBody>
          <a:bodyPr lIns="45718" tIns="45718" rIns="45718" bIns="45718" anchor="ctr"/>
          <a:lstStyle/>
          <a:p>
            <a:pPr lvl="0" defTabSz="457200">
              <a:defRPr sz="1200"/>
            </a:pPr>
            <a:endParaRPr/>
          </a:p>
        </p:txBody>
      </p:sp>
      <p:sp>
        <p:nvSpPr>
          <p:cNvPr id="292" name="Shape 292"/>
          <p:cNvSpPr/>
          <p:nvPr/>
        </p:nvSpPr>
        <p:spPr>
          <a:xfrm flipH="1">
            <a:off x="5722348" y="2551383"/>
            <a:ext cx="1129285" cy="383256"/>
          </a:xfrm>
          <a:prstGeom prst="line">
            <a:avLst/>
          </a:prstGeom>
          <a:ln w="25400">
            <a:solidFill>
              <a:srgbClr val="4F81BD"/>
            </a:solidFill>
            <a:tailEnd type="triangle"/>
          </a:ln>
          <a:effectLst>
            <a:outerShdw blurRad="38100" dist="20000" dir="5400000" rotWithShape="0">
              <a:srgbClr val="000000">
                <a:alpha val="38000"/>
              </a:srgbClr>
            </a:outerShdw>
          </a:effectLst>
        </p:spPr>
        <p:txBody>
          <a:bodyPr lIns="45718" tIns="45718" rIns="45718" bIns="45718" anchor="ctr"/>
          <a:lstStyle/>
          <a:p>
            <a:pPr lvl="0" defTabSz="457200">
              <a:defRPr sz="1200"/>
            </a:pPr>
            <a:endParaRPr/>
          </a:p>
        </p:txBody>
      </p:sp>
      <p:sp>
        <p:nvSpPr>
          <p:cNvPr id="293" name="Shape 293"/>
          <p:cNvSpPr/>
          <p:nvPr/>
        </p:nvSpPr>
        <p:spPr>
          <a:xfrm flipH="1">
            <a:off x="6836162" y="3331206"/>
            <a:ext cx="761642" cy="761642"/>
          </a:xfrm>
          <a:prstGeom prst="line">
            <a:avLst/>
          </a:prstGeom>
          <a:ln w="25400">
            <a:solidFill>
              <a:srgbClr val="4F81BD"/>
            </a:solidFill>
            <a:tailEnd type="triangle"/>
          </a:ln>
          <a:effectLst>
            <a:outerShdw blurRad="38100" dist="20000" dir="5400000" rotWithShape="0">
              <a:srgbClr val="000000">
                <a:alpha val="38000"/>
              </a:srgbClr>
            </a:outerShdw>
          </a:effectLst>
        </p:spPr>
        <p:txBody>
          <a:bodyPr lIns="45718" tIns="45718" rIns="45718" bIns="45718" anchor="ctr"/>
          <a:lstStyle/>
          <a:p>
            <a:pPr lvl="0" defTabSz="457200">
              <a:defRPr sz="1200"/>
            </a:pPr>
            <a:endParaRPr/>
          </a:p>
        </p:txBody>
      </p:sp>
      <p:sp>
        <p:nvSpPr>
          <p:cNvPr id="294" name="Shape 294"/>
          <p:cNvSpPr/>
          <p:nvPr/>
        </p:nvSpPr>
        <p:spPr>
          <a:xfrm>
            <a:off x="5923116" y="3137238"/>
            <a:ext cx="306406" cy="274727"/>
          </a:xfrm>
          <a:prstGeom prst="line">
            <a:avLst/>
          </a:prstGeom>
          <a:ln w="25400">
            <a:solidFill>
              <a:srgbClr val="FF0000"/>
            </a:solidFill>
          </a:ln>
          <a:effectLst>
            <a:outerShdw blurRad="38100" dist="20000" dir="5400000" rotWithShape="0">
              <a:srgbClr val="000000">
                <a:alpha val="38000"/>
              </a:srgbClr>
            </a:outerShdw>
          </a:effectLst>
        </p:spPr>
        <p:txBody>
          <a:bodyPr lIns="0" tIns="0" rIns="0" bIns="0" anchor="ctr"/>
          <a:lstStyle/>
          <a:p>
            <a:pPr lvl="0" defTabSz="457200">
              <a:defRPr sz="1200"/>
            </a:pPr>
            <a:endParaRPr/>
          </a:p>
        </p:txBody>
      </p:sp>
      <p:sp>
        <p:nvSpPr>
          <p:cNvPr id="295" name="Shape 295"/>
          <p:cNvSpPr/>
          <p:nvPr/>
        </p:nvSpPr>
        <p:spPr>
          <a:xfrm flipH="1">
            <a:off x="5923618" y="3121901"/>
            <a:ext cx="305402" cy="305401"/>
          </a:xfrm>
          <a:prstGeom prst="line">
            <a:avLst/>
          </a:prstGeom>
          <a:ln w="25400">
            <a:solidFill>
              <a:srgbClr val="FF0000"/>
            </a:solidFill>
          </a:ln>
          <a:effectLst>
            <a:outerShdw blurRad="38100" dist="20000" dir="5400000" rotWithShape="0">
              <a:srgbClr val="000000">
                <a:alpha val="38000"/>
              </a:srgbClr>
            </a:outerShdw>
          </a:effectLst>
        </p:spPr>
        <p:txBody>
          <a:bodyPr lIns="0" tIns="0" rIns="0" bIns="0" anchor="ctr"/>
          <a:lstStyle/>
          <a:p>
            <a:pPr lvl="0" defTabSz="457200">
              <a:defRPr sz="1200"/>
            </a:pPr>
            <a:endParaRPr/>
          </a:p>
        </p:txBody>
      </p:sp>
      <p:sp>
        <p:nvSpPr>
          <p:cNvPr id="296" name="Shape 296"/>
          <p:cNvSpPr/>
          <p:nvPr/>
        </p:nvSpPr>
        <p:spPr>
          <a:xfrm>
            <a:off x="5329993" y="2857520"/>
            <a:ext cx="306406" cy="274727"/>
          </a:xfrm>
          <a:prstGeom prst="line">
            <a:avLst/>
          </a:prstGeom>
          <a:ln w="25400">
            <a:solidFill>
              <a:srgbClr val="FF0000"/>
            </a:solidFill>
          </a:ln>
          <a:effectLst>
            <a:outerShdw blurRad="38100" dist="20000" dir="5400000" rotWithShape="0">
              <a:srgbClr val="000000">
                <a:alpha val="38000"/>
              </a:srgbClr>
            </a:outerShdw>
          </a:effectLst>
        </p:spPr>
        <p:txBody>
          <a:bodyPr lIns="0" tIns="0" rIns="0" bIns="0" anchor="ctr"/>
          <a:lstStyle/>
          <a:p>
            <a:pPr lvl="0" defTabSz="457200">
              <a:defRPr sz="1200"/>
            </a:pPr>
            <a:endParaRPr/>
          </a:p>
        </p:txBody>
      </p:sp>
      <p:sp>
        <p:nvSpPr>
          <p:cNvPr id="297" name="Shape 297"/>
          <p:cNvSpPr/>
          <p:nvPr/>
        </p:nvSpPr>
        <p:spPr>
          <a:xfrm flipH="1">
            <a:off x="5330495" y="2842183"/>
            <a:ext cx="305401" cy="305401"/>
          </a:xfrm>
          <a:prstGeom prst="line">
            <a:avLst/>
          </a:prstGeom>
          <a:ln w="25400">
            <a:solidFill>
              <a:srgbClr val="FF0000"/>
            </a:solidFill>
          </a:ln>
          <a:effectLst>
            <a:outerShdw blurRad="38100" dist="20000" dir="5400000" rotWithShape="0">
              <a:srgbClr val="000000">
                <a:alpha val="38000"/>
              </a:srgbClr>
            </a:outerShdw>
          </a:effectLst>
        </p:spPr>
        <p:txBody>
          <a:bodyPr lIns="0" tIns="0" rIns="0" bIns="0" anchor="ctr"/>
          <a:lstStyle/>
          <a:p>
            <a:pPr lvl="0" defTabSz="457200">
              <a:defRPr sz="1200"/>
            </a:pPr>
            <a:endParaRPr/>
          </a:p>
        </p:txBody>
      </p:sp>
      <p:sp>
        <p:nvSpPr>
          <p:cNvPr id="298" name="Shape 298"/>
          <p:cNvSpPr/>
          <p:nvPr/>
        </p:nvSpPr>
        <p:spPr>
          <a:xfrm>
            <a:off x="6698429" y="3355707"/>
            <a:ext cx="306406" cy="274727"/>
          </a:xfrm>
          <a:prstGeom prst="line">
            <a:avLst/>
          </a:prstGeom>
          <a:ln w="25400">
            <a:solidFill>
              <a:srgbClr val="FF0000"/>
            </a:solidFill>
          </a:ln>
          <a:effectLst>
            <a:outerShdw blurRad="38100" dist="20000" dir="5400000" rotWithShape="0">
              <a:srgbClr val="000000">
                <a:alpha val="38000"/>
              </a:srgbClr>
            </a:outerShdw>
          </a:effectLst>
        </p:spPr>
        <p:txBody>
          <a:bodyPr lIns="0" tIns="0" rIns="0" bIns="0" anchor="ctr"/>
          <a:lstStyle/>
          <a:p>
            <a:pPr lvl="0" defTabSz="457200">
              <a:defRPr sz="1200"/>
            </a:pPr>
            <a:endParaRPr/>
          </a:p>
        </p:txBody>
      </p:sp>
      <p:sp>
        <p:nvSpPr>
          <p:cNvPr id="299" name="Shape 299"/>
          <p:cNvSpPr/>
          <p:nvPr/>
        </p:nvSpPr>
        <p:spPr>
          <a:xfrm flipH="1">
            <a:off x="6698932" y="3340370"/>
            <a:ext cx="305401" cy="305401"/>
          </a:xfrm>
          <a:prstGeom prst="line">
            <a:avLst/>
          </a:prstGeom>
          <a:ln w="25400">
            <a:solidFill>
              <a:srgbClr val="FF0000"/>
            </a:solidFill>
          </a:ln>
          <a:effectLst>
            <a:outerShdw blurRad="38100" dist="20000" dir="5400000" rotWithShape="0">
              <a:srgbClr val="000000">
                <a:alpha val="38000"/>
              </a:srgbClr>
            </a:outerShdw>
          </a:effectLst>
        </p:spPr>
        <p:txBody>
          <a:bodyPr lIns="0" tIns="0" rIns="0" bIns="0" anchor="ctr"/>
          <a:lstStyle/>
          <a:p>
            <a:pPr lvl="0" defTabSz="457200">
              <a:defRPr sz="1200"/>
            </a:pPr>
            <a:endParaRPr/>
          </a:p>
        </p:txBody>
      </p:sp>
      <p:sp>
        <p:nvSpPr>
          <p:cNvPr id="300" name="Shape 300"/>
          <p:cNvSpPr/>
          <p:nvPr/>
        </p:nvSpPr>
        <p:spPr>
          <a:xfrm>
            <a:off x="8074700" y="2857520"/>
            <a:ext cx="306406" cy="274727"/>
          </a:xfrm>
          <a:prstGeom prst="line">
            <a:avLst/>
          </a:prstGeom>
          <a:ln w="25400">
            <a:solidFill>
              <a:srgbClr val="FF0000"/>
            </a:solidFill>
          </a:ln>
          <a:effectLst>
            <a:outerShdw blurRad="38100" dist="20000" dir="5400000" rotWithShape="0">
              <a:srgbClr val="000000">
                <a:alpha val="38000"/>
              </a:srgbClr>
            </a:outerShdw>
          </a:effectLst>
        </p:spPr>
        <p:txBody>
          <a:bodyPr lIns="0" tIns="0" rIns="0" bIns="0" anchor="ctr"/>
          <a:lstStyle/>
          <a:p>
            <a:pPr lvl="0" defTabSz="457200">
              <a:defRPr sz="1200"/>
            </a:pPr>
            <a:endParaRPr/>
          </a:p>
        </p:txBody>
      </p:sp>
      <p:sp>
        <p:nvSpPr>
          <p:cNvPr id="301" name="Shape 301"/>
          <p:cNvSpPr/>
          <p:nvPr/>
        </p:nvSpPr>
        <p:spPr>
          <a:xfrm flipH="1">
            <a:off x="8075203" y="2842183"/>
            <a:ext cx="305401" cy="305401"/>
          </a:xfrm>
          <a:prstGeom prst="line">
            <a:avLst/>
          </a:prstGeom>
          <a:ln w="25400">
            <a:solidFill>
              <a:srgbClr val="FF0000"/>
            </a:solidFill>
          </a:ln>
          <a:effectLst>
            <a:outerShdw blurRad="38100" dist="20000" dir="5400000" rotWithShape="0">
              <a:srgbClr val="000000">
                <a:alpha val="38000"/>
              </a:srgbClr>
            </a:outerShdw>
          </a:effectLst>
        </p:spPr>
        <p:txBody>
          <a:bodyPr lIns="0" tIns="0" rIns="0" bIns="0" anchor="ctr"/>
          <a:lstStyle/>
          <a:p>
            <a:pPr lvl="0" defTabSz="457200">
              <a:defRPr sz="1200"/>
            </a:pPr>
            <a:endParaRPr/>
          </a:p>
        </p:txBody>
      </p:sp>
      <p:sp>
        <p:nvSpPr>
          <p:cNvPr id="302" name="Shape 302"/>
          <p:cNvSpPr/>
          <p:nvPr/>
        </p:nvSpPr>
        <p:spPr>
          <a:xfrm>
            <a:off x="7648579" y="3266858"/>
            <a:ext cx="279252" cy="193401"/>
          </a:xfrm>
          <a:custGeom>
            <a:avLst/>
            <a:gdLst/>
            <a:ahLst/>
            <a:cxnLst>
              <a:cxn ang="0">
                <a:pos x="wd2" y="hd2"/>
              </a:cxn>
              <a:cxn ang="5400000">
                <a:pos x="wd2" y="hd2"/>
              </a:cxn>
              <a:cxn ang="10800000">
                <a:pos x="wd2" y="hd2"/>
              </a:cxn>
              <a:cxn ang="16200000">
                <a:pos x="wd2" y="hd2"/>
              </a:cxn>
            </a:cxnLst>
            <a:rect l="0" t="0" r="r" b="b"/>
            <a:pathLst>
              <a:path w="21600" h="21600" extrusionOk="0">
                <a:moveTo>
                  <a:pt x="0" y="12656"/>
                </a:moveTo>
                <a:lnTo>
                  <a:pt x="6731" y="21600"/>
                </a:lnTo>
                <a:cubicBezTo>
                  <a:pt x="8067" y="16368"/>
                  <a:pt x="10214" y="11646"/>
                  <a:pt x="13006" y="7793"/>
                </a:cubicBezTo>
                <a:cubicBezTo>
                  <a:pt x="15477" y="4385"/>
                  <a:pt x="18401" y="1734"/>
                  <a:pt x="21600" y="0"/>
                </a:cubicBezTo>
              </a:path>
            </a:pathLst>
          </a:custGeom>
          <a:ln w="25400">
            <a:solidFill>
              <a:srgbClr val="00FF00"/>
            </a:solidFill>
          </a:ln>
          <a:effectLst>
            <a:outerShdw blurRad="38100" dist="20000" dir="5400000" rotWithShape="0">
              <a:srgbClr val="000000">
                <a:alpha val="38000"/>
              </a:srgbClr>
            </a:outerShdw>
          </a:effectLst>
        </p:spPr>
        <p:txBody>
          <a:bodyPr lIns="0" tIns="0" rIns="0" bIns="0" anchor="ctr"/>
          <a:lstStyle/>
          <a:p>
            <a:pPr lvl="0" defTabSz="457200">
              <a:defRPr sz="1200"/>
            </a:pPr>
            <a:endParaRPr/>
          </a:p>
        </p:txBody>
      </p:sp>
      <p:sp>
        <p:nvSpPr>
          <p:cNvPr id="303" name="Shape 303"/>
          <p:cNvSpPr/>
          <p:nvPr/>
        </p:nvSpPr>
        <p:spPr>
          <a:xfrm>
            <a:off x="139811" y="6333424"/>
            <a:ext cx="315997" cy="269241"/>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200"/>
            </a:lvl1pPr>
          </a:lstStyle>
          <a:p>
            <a:pPr lvl="0">
              <a:defRPr sz="1800"/>
            </a:pPr>
            <a:r>
              <a:rPr sz="1200"/>
              <a:t>1/4</a:t>
            </a:r>
          </a:p>
        </p:txBody>
      </p:sp>
      <p:pic>
        <p:nvPicPr>
          <p:cNvPr id="22" name="Home.png">
            <a:hlinkClick r:id="rId3" action="ppaction://hlinksldjump"/>
          </p:cNvPr>
          <p:cNvPicPr/>
          <p:nvPr/>
        </p:nvPicPr>
        <p:blipFill>
          <a:blip r:embed="rId4">
            <a:extLst/>
          </a:blip>
          <a:stretch>
            <a:fillRect/>
          </a:stretch>
        </p:blipFill>
        <p:spPr>
          <a:xfrm>
            <a:off x="8473330" y="6215508"/>
            <a:ext cx="599295" cy="599296"/>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8F8F8F"/>
      </a:accent3>
      <a:accent4>
        <a:srgbClr val="707070"/>
      </a:accent4>
      <a:accent5>
        <a:srgbClr val="B2C1DB"/>
      </a:accent5>
      <a:accent6>
        <a:srgbClr val="AE4845"/>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4999"/>
              </a:srgbClr>
            </a:outerShdw>
          </a:effectLst>
        </a:effectStyle>
        <a:effectStyle>
          <a:effectLst>
            <a:outerShdw blurRad="38100" dist="23000" dir="5400000" rotWithShape="0">
              <a:srgbClr val="000000">
                <a:alpha val="34999"/>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4999"/>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8F8F8F"/>
      </a:accent3>
      <a:accent4>
        <a:srgbClr val="707070"/>
      </a:accent4>
      <a:accent5>
        <a:srgbClr val="B2C1DB"/>
      </a:accent5>
      <a:accent6>
        <a:srgbClr val="AE4845"/>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4999"/>
              </a:srgbClr>
            </a:outerShdw>
          </a:effectLst>
        </a:effectStyle>
        <a:effectStyle>
          <a:effectLst>
            <a:outerShdw blurRad="38100" dist="23000" dir="5400000" rotWithShape="0">
              <a:srgbClr val="000000">
                <a:alpha val="34999"/>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4999"/>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TotalTime>
  <Words>5283</Words>
  <Application>Microsoft Macintosh PowerPoint</Application>
  <PresentationFormat>Presentazione su schermo (4:3)</PresentationFormat>
  <Paragraphs>247</Paragraphs>
  <Slides>49</Slides>
  <Notes>5</Notes>
  <HiddenSlides>0</HiddenSlides>
  <MMClips>2</MMClips>
  <ScaleCrop>false</ScaleCrop>
  <HeadingPairs>
    <vt:vector size="4" baseType="variant">
      <vt:variant>
        <vt:lpstr>Modello struttura</vt:lpstr>
      </vt:variant>
      <vt:variant>
        <vt:i4>1</vt:i4>
      </vt:variant>
      <vt:variant>
        <vt:lpstr>Titoli diapositive</vt:lpstr>
      </vt:variant>
      <vt:variant>
        <vt:i4>49</vt:i4>
      </vt:variant>
    </vt:vector>
  </HeadingPairs>
  <TitlesOfParts>
    <vt:vector size="50" baseType="lpstr">
      <vt:lpstr>Default</vt:lpstr>
      <vt:lpstr>Luca Falaschini</vt:lpstr>
      <vt:lpstr>Intelligenza Artificiale</vt:lpstr>
      <vt:lpstr>Diapositiva 3</vt:lpstr>
      <vt:lpstr>INDICE</vt:lpstr>
      <vt:lpstr>IA: la storia</vt:lpstr>
      <vt:lpstr>Diapositiva 6</vt:lpstr>
      <vt:lpstr>IA: la storia</vt:lpstr>
      <vt:lpstr>IA forte, IA debole</vt:lpstr>
      <vt:lpstr>Approccio simbolico</vt:lpstr>
      <vt:lpstr>Approccio simbolico</vt:lpstr>
      <vt:lpstr>Approccio simbolico</vt:lpstr>
      <vt:lpstr>Approccio simbolico</vt:lpstr>
      <vt:lpstr>Approccio dinamico</vt:lpstr>
      <vt:lpstr>Approccio dinamico</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Applicazioni Informatiche</vt:lpstr>
      <vt:lpstr>Su che cosa si basa l’IA ?</vt:lpstr>
      <vt:lpstr>Pubblicità Mirata</vt:lpstr>
      <vt:lpstr>Veicoli senza conducente</vt:lpstr>
      <vt:lpstr>Fusion Drive</vt:lpstr>
      <vt:lpstr>Assistenti vocali</vt:lpstr>
      <vt:lpstr>Diapositiva 32</vt:lpstr>
      <vt:lpstr>Videogames</vt:lpstr>
      <vt:lpstr>Sistemi intelligenti indossabili</vt:lpstr>
      <vt:lpstr>Google Glass</vt:lpstr>
      <vt:lpstr>Diapositiva 36</vt:lpstr>
      <vt:lpstr>Visione attuale</vt:lpstr>
      <vt:lpstr>Che cosa si intende per rete neurale?</vt:lpstr>
      <vt:lpstr>Reti neurali</vt:lpstr>
      <vt:lpstr>Diapositiva 40</vt:lpstr>
      <vt:lpstr>Hidden Layers</vt:lpstr>
      <vt:lpstr>Connessioni bioniche</vt:lpstr>
      <vt:lpstr>Combinare neuroni sensoriali e motori </vt:lpstr>
      <vt:lpstr>Combinare neuroni sensoriali e motori </vt:lpstr>
      <vt:lpstr>Diapositiva 45</vt:lpstr>
      <vt:lpstr>Diapositiva 46</vt:lpstr>
      <vt:lpstr>Diapositiva 47</vt:lpstr>
      <vt:lpstr>Bibliografia</vt:lpstr>
      <vt:lpstr>Applicazioni Informatiche: Luca Falaschini e Lorenzo Servadei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Luca Falaschini</dc:title>
  <cp:lastModifiedBy>Lilia Pellizzari</cp:lastModifiedBy>
  <cp:revision>4</cp:revision>
  <dcterms:created xsi:type="dcterms:W3CDTF">2014-04-11T10:08:50Z</dcterms:created>
  <dcterms:modified xsi:type="dcterms:W3CDTF">2014-04-11T10:24:51Z</dcterms:modified>
</cp:coreProperties>
</file>